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</p:sldMasterIdLst>
  <p:notesMasterIdLst>
    <p:notesMasterId r:id="rId13"/>
  </p:notesMasterIdLst>
  <p:sldIdLst>
    <p:sldId id="256" r:id="rId5"/>
    <p:sldId id="264" r:id="rId6"/>
    <p:sldId id="269" r:id="rId7"/>
    <p:sldId id="268" r:id="rId8"/>
    <p:sldId id="266" r:id="rId9"/>
    <p:sldId id="270" r:id="rId10"/>
    <p:sldId id="27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11B"/>
    <a:srgbClr val="2E8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E205C4-D2AE-3630-ACB9-BC37A311B8FC}" v="11" dt="2023-03-27T09:58:37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B2E8F-C9AB-48FC-A58F-02CFA59DC0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D49F0-EACA-40D1-8D20-FC79B60570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9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2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2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E5FFA33-C7CB-E544-9384-D7E1319C580C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2"/>
              </a:solidFill>
            </a:endParaRPr>
          </a:p>
        </p:txBody>
      </p:sp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280683F3-288A-E148-853A-677BD9C8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1" name="Marcador de Posição da Data 9">
            <a:extLst>
              <a:ext uri="{FF2B5EF4-FFF2-40B4-BE49-F238E27FC236}">
                <a16:creationId xmlns:a16="http://schemas.microsoft.com/office/drawing/2014/main" id="{EDB3E18B-8BDF-A74B-B716-88E1FA8CD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22" name="Marcador de Posição do Rodapé 10">
            <a:extLst>
              <a:ext uri="{FF2B5EF4-FFF2-40B4-BE49-F238E27FC236}">
                <a16:creationId xmlns:a16="http://schemas.microsoft.com/office/drawing/2014/main" id="{912419BF-2587-DE40-A03F-1E1303B6C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5121A3-2B90-814A-AA00-3430F7453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2058316-6E00-0C46-B63F-786C4C9D7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FA486B1-40DC-FE47-84B1-ED7D7589B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957" y="1953493"/>
            <a:ext cx="10913805" cy="9274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0043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9" y="2819605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095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24F9221-7768-4146-B7E8-BBEBE6C0BE54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82F50EB5-63E5-D546-A1D0-E2C476A45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6" name="Marcador de Posição da Data 9">
            <a:extLst>
              <a:ext uri="{FF2B5EF4-FFF2-40B4-BE49-F238E27FC236}">
                <a16:creationId xmlns:a16="http://schemas.microsoft.com/office/drawing/2014/main" id="{C2D37EB6-169D-594F-BF7B-B96CC6453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17" name="Marcador de Posição do Rodapé 10">
            <a:extLst>
              <a:ext uri="{FF2B5EF4-FFF2-40B4-BE49-F238E27FC236}">
                <a16:creationId xmlns:a16="http://schemas.microsoft.com/office/drawing/2014/main" id="{3CAA2A98-FBA0-3148-B761-1B74BF1A0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26" name="Marcador de Posição do Texto 7">
            <a:extLst>
              <a:ext uri="{FF2B5EF4-FFF2-40B4-BE49-F238E27FC236}">
                <a16:creationId xmlns:a16="http://schemas.microsoft.com/office/drawing/2014/main" id="{29E56E78-655E-F943-A663-CE60F6E8C3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2" y="3429003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2B63AF-5E0E-F845-B779-54092C8B153D}"/>
              </a:ext>
            </a:extLst>
          </p:cNvPr>
          <p:cNvSpPr txBox="1"/>
          <p:nvPr userDrawn="1"/>
        </p:nvSpPr>
        <p:spPr>
          <a:xfrm>
            <a:off x="6096002" y="2333843"/>
            <a:ext cx="5456903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999" err="1">
                <a:latin typeface="Inter" panose="020B0502030000000004" pitchFamily="34" charset="0"/>
                <a:ea typeface="Inter" panose="020B0502030000000004" pitchFamily="34" charset="0"/>
              </a:rPr>
              <a:t>always</a:t>
            </a:r>
            <a:r>
              <a:rPr lang="pt-PT" sz="2999">
                <a:latin typeface="Inter" panose="020B0502030000000004" pitchFamily="34" charset="0"/>
                <a:ea typeface="Inter" panose="020B0502030000000004" pitchFamily="34" charset="0"/>
              </a:rPr>
              <a:t>&gt;</a:t>
            </a:r>
            <a:r>
              <a:rPr lang="pt-PT" sz="2999" b="1" i="0">
                <a:latin typeface="Inter" panose="020B0502030000000004" pitchFamily="34" charset="0"/>
                <a:ea typeface="Inter" panose="020B0502030000000004" pitchFamily="34" charset="0"/>
              </a:rPr>
              <a:t>secure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189B585-B0CC-354E-AEF1-4032E634A4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61565"/>
            <a:ext cx="5458201" cy="509643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72138A3-FF75-9D46-AF7E-012E44B806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26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Texto 7">
            <a:extLst>
              <a:ext uri="{FF2B5EF4-FFF2-40B4-BE49-F238E27FC236}">
                <a16:creationId xmlns:a16="http://schemas.microsoft.com/office/drawing/2014/main" id="{F325E78D-6ECA-9843-A867-114FD0FE6B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1" y="1822450"/>
            <a:ext cx="3088314" cy="39497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>
                <a:solidFill>
                  <a:schemeClr val="tx1"/>
                </a:solidFill>
              </a:rPr>
              <a:t>índice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14" name="Marcador de Posição do Texto 7">
            <a:extLst>
              <a:ext uri="{FF2B5EF4-FFF2-40B4-BE49-F238E27FC236}">
                <a16:creationId xmlns:a16="http://schemas.microsoft.com/office/drawing/2014/main" id="{1A55FDB2-60FA-6D46-A323-083F81357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2" y="2510447"/>
            <a:ext cx="5456903" cy="37789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6CD2D626-E755-354E-A391-6D558803A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 i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6" name="Marcador de Posição da Imagem 3">
            <a:extLst>
              <a:ext uri="{FF2B5EF4-FFF2-40B4-BE49-F238E27FC236}">
                <a16:creationId xmlns:a16="http://schemas.microsoft.com/office/drawing/2014/main" id="{F6D84F4D-C83E-0E46-B5A9-5910590D6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" y="0"/>
            <a:ext cx="4533900" cy="6858000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adicionar imagem</a:t>
            </a:r>
          </a:p>
        </p:txBody>
      </p:sp>
    </p:spTree>
    <p:extLst>
      <p:ext uri="{BB962C8B-B14F-4D97-AF65-F5344CB8AC3E}">
        <p14:creationId xmlns:p14="http://schemas.microsoft.com/office/powerpoint/2010/main" val="2181040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ção do Texto 11">
            <a:extLst>
              <a:ext uri="{FF2B5EF4-FFF2-40B4-BE49-F238E27FC236}">
                <a16:creationId xmlns:a16="http://schemas.microsoft.com/office/drawing/2014/main" id="{6671B2B0-80BA-5E46-8456-383554EB0B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49785" y="439007"/>
            <a:ext cx="2143327" cy="1782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000" b="1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None/>
              <a:defRPr>
                <a:solidFill>
                  <a:schemeClr val="bg1"/>
                </a:solidFill>
              </a:defRPr>
            </a:lvl2pPr>
            <a:lvl3pPr marL="914171" indent="0">
              <a:buNone/>
              <a:defRPr>
                <a:solidFill>
                  <a:schemeClr val="bg1"/>
                </a:solidFill>
              </a:defRPr>
            </a:lvl3pPr>
            <a:lvl4pPr marL="1371257" indent="0">
              <a:buNone/>
              <a:defRPr>
                <a:solidFill>
                  <a:schemeClr val="bg1"/>
                </a:solidFill>
              </a:defRPr>
            </a:lvl4pPr>
            <a:lvl5pPr marL="182834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PT" err="1"/>
              <a:t>dev</a:t>
            </a:r>
            <a:r>
              <a:rPr lang="pt-PT"/>
              <a:t> &lt;</a:t>
            </a:r>
            <a:r>
              <a:rPr lang="pt-PT" err="1"/>
              <a:t>client.name</a:t>
            </a:r>
            <a:r>
              <a:rPr lang="pt-PT"/>
              <a:t>&gt; scope</a:t>
            </a:r>
          </a:p>
        </p:txBody>
      </p:sp>
      <p:sp>
        <p:nvSpPr>
          <p:cNvPr id="20" name="Marcador de Posição do Número do Diapositivo 13">
            <a:extLst>
              <a:ext uri="{FF2B5EF4-FFF2-40B4-BE49-F238E27FC236}">
                <a16:creationId xmlns:a16="http://schemas.microsoft.com/office/drawing/2014/main" id="{47DB930C-DBFB-C14A-99EA-A934EFEFD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 i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42" name="Marcador de Posição da Imagem 41">
            <a:extLst>
              <a:ext uri="{FF2B5EF4-FFF2-40B4-BE49-F238E27FC236}">
                <a16:creationId xmlns:a16="http://schemas.microsoft.com/office/drawing/2014/main" id="{2DBD3E15-2A23-404D-84BD-B866C66E6C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1796137 h 6858000"/>
              <a:gd name="connsiteX3" fmla="*/ 5946097 w 6096000"/>
              <a:gd name="connsiteY3" fmla="*/ 1796137 h 6858000"/>
              <a:gd name="connsiteX4" fmla="*/ 5946097 w 6096000"/>
              <a:gd name="connsiteY4" fmla="*/ 2860438 h 6858000"/>
              <a:gd name="connsiteX5" fmla="*/ 6096000 w 6096000"/>
              <a:gd name="connsiteY5" fmla="*/ 2860438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1796137"/>
                </a:lnTo>
                <a:lnTo>
                  <a:pt x="5946097" y="1796137"/>
                </a:lnTo>
                <a:lnTo>
                  <a:pt x="5946097" y="2860438"/>
                </a:lnTo>
                <a:lnTo>
                  <a:pt x="6096000" y="286043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C36A9AAD-1E9C-0A40-A62D-279FA0C412FA}"/>
              </a:ext>
            </a:extLst>
          </p:cNvPr>
          <p:cNvSpPr/>
          <p:nvPr userDrawn="1"/>
        </p:nvSpPr>
        <p:spPr>
          <a:xfrm>
            <a:off x="5946098" y="1796139"/>
            <a:ext cx="299803" cy="10643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D2346-2BD4-4F5F-B7DE-5CA68DBD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783" y="2469148"/>
            <a:ext cx="4903120" cy="1004927"/>
          </a:xfrm>
        </p:spPr>
        <p:txBody>
          <a:bodyPr anchor="t"/>
          <a:lstStyle>
            <a:lvl1pPr>
              <a:defRPr lang="en-US" sz="3199" b="1" i="0" kern="1200" baseline="0" smtClean="0">
                <a:solidFill>
                  <a:schemeClr val="tx1"/>
                </a:solidFill>
                <a:latin typeface="+mj-lt"/>
                <a:ea typeface="Inter" panose="020B0502030000000004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D6809-FC66-42A6-8664-FB3E61603F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49783" y="3474075"/>
            <a:ext cx="4902864" cy="3113471"/>
          </a:xfrm>
        </p:spPr>
        <p:txBody>
          <a:bodyPr>
            <a:noAutofit/>
          </a:bodyPr>
          <a:lstStyle>
            <a:lvl1pPr>
              <a:defRPr sz="2799"/>
            </a:lvl1pPr>
            <a:lvl2pPr>
              <a:defRPr sz="2399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4D6505-B743-468C-8F1E-12C52753E76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50038" y="914402"/>
            <a:ext cx="4902866" cy="1443039"/>
          </a:xfrm>
          <a:noFill/>
        </p:spPr>
        <p:txBody>
          <a:bodyPr wrap="square" lIns="0" tIns="0" rIns="0" bIns="0" rtlCol="0" anchor="b">
            <a:noAutofit/>
          </a:bodyPr>
          <a:lstStyle>
            <a:lvl1pPr>
              <a:buNone/>
              <a:defRPr lang="en-US" sz="4799" b="1" dirty="0">
                <a:solidFill>
                  <a:schemeClr val="accent2"/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248620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xt + Subtit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56CBEA4-3A17-0343-AD36-7BBA620D02AF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68E31347-9801-0B45-9324-99035C46A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6" name="Marcador de Posição da Data 9">
            <a:extLst>
              <a:ext uri="{FF2B5EF4-FFF2-40B4-BE49-F238E27FC236}">
                <a16:creationId xmlns:a16="http://schemas.microsoft.com/office/drawing/2014/main" id="{A44446EE-3092-9E4B-8CFA-7B8F33FBA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17" name="Marcador de Posição do Rodapé 10">
            <a:extLst>
              <a:ext uri="{FF2B5EF4-FFF2-40B4-BE49-F238E27FC236}">
                <a16:creationId xmlns:a16="http://schemas.microsoft.com/office/drawing/2014/main" id="{B8FF45E8-1CD7-E548-A32B-A89AF574A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23" name="Marcador de Posição do Texto 7">
            <a:extLst>
              <a:ext uri="{FF2B5EF4-FFF2-40B4-BE49-F238E27FC236}">
                <a16:creationId xmlns:a16="http://schemas.microsoft.com/office/drawing/2014/main" id="{D6275527-D11D-1C42-A287-211F5439D7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4" name="Marcador de Posição do Texto 7">
            <a:extLst>
              <a:ext uri="{FF2B5EF4-FFF2-40B4-BE49-F238E27FC236}">
                <a16:creationId xmlns:a16="http://schemas.microsoft.com/office/drawing/2014/main" id="{54702D71-FD8C-3943-8A70-4478152A41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83933" y="3429001"/>
            <a:ext cx="5456903" cy="2810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6" name="Marcador de Posição do Texto 7">
            <a:extLst>
              <a:ext uri="{FF2B5EF4-FFF2-40B4-BE49-F238E27FC236}">
                <a16:creationId xmlns:a16="http://schemas.microsoft.com/office/drawing/2014/main" id="{A31EB7C0-401E-7945-989D-8632F3EC7B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099" y="3437907"/>
            <a:ext cx="3394937" cy="203318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800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1800" err="1">
                <a:solidFill>
                  <a:schemeClr val="tx1"/>
                </a:solidFill>
              </a:rPr>
              <a:t>And</a:t>
            </a:r>
            <a:r>
              <a:rPr lang="pt-PT" sz="1800">
                <a:solidFill>
                  <a:schemeClr val="tx1"/>
                </a:solidFill>
              </a:rPr>
              <a:t> a </a:t>
            </a:r>
            <a:r>
              <a:rPr lang="pt-PT" sz="1800" err="1">
                <a:solidFill>
                  <a:schemeClr val="tx1"/>
                </a:solidFill>
              </a:rPr>
              <a:t>fancy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subtitle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here</a:t>
            </a:r>
            <a:endParaRPr lang="pt-PT" sz="1400">
              <a:solidFill>
                <a:schemeClr val="tx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97EF6D-3455-8F4A-A90F-1DBFF2E1A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F144537-E1C0-0647-9FE2-DEB014DCAD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4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xt +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5F1AFF5-27E8-2440-83A7-783636C506E9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4" name="Marcador de Posição do Número do Diapositivo 13">
            <a:extLst>
              <a:ext uri="{FF2B5EF4-FFF2-40B4-BE49-F238E27FC236}">
                <a16:creationId xmlns:a16="http://schemas.microsoft.com/office/drawing/2014/main" id="{68A13DA0-0D11-4046-B2BF-C3D438973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5" name="Marcador de Posição da Data 9">
            <a:extLst>
              <a:ext uri="{FF2B5EF4-FFF2-40B4-BE49-F238E27FC236}">
                <a16:creationId xmlns:a16="http://schemas.microsoft.com/office/drawing/2014/main" id="{14EE8C8B-929E-6949-919D-EA2627145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6" name="Marcador de Posição do Rodapé 10">
            <a:extLst>
              <a:ext uri="{FF2B5EF4-FFF2-40B4-BE49-F238E27FC236}">
                <a16:creationId xmlns:a16="http://schemas.microsoft.com/office/drawing/2014/main" id="{834BB3D7-5175-4145-B121-D80E0DE75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6FD30EE0-97BC-2546-80AB-11E02A767A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9" name="Marcador de Posição do Texto 7">
            <a:extLst>
              <a:ext uri="{FF2B5EF4-FFF2-40B4-BE49-F238E27FC236}">
                <a16:creationId xmlns:a16="http://schemas.microsoft.com/office/drawing/2014/main" id="{02797FD6-E7E4-C146-ABB6-744407872D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100" y="3429003"/>
            <a:ext cx="5204998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3" name="Marcador de Posição de Conteúdo 11">
            <a:extLst>
              <a:ext uri="{FF2B5EF4-FFF2-40B4-BE49-F238E27FC236}">
                <a16:creationId xmlns:a16="http://schemas.microsoft.com/office/drawing/2014/main" id="{DD81E61C-0D85-8543-AA76-6775E5DF3D9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96000" y="1039814"/>
            <a:ext cx="6096001" cy="58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070912-C2FB-9441-9263-D618178107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4B4CC17-D701-1542-ACEC-CB5ACB953C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556087" y="6015390"/>
            <a:ext cx="10299031" cy="4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0" name="Marcador de Posição de Conteúdo 11">
            <a:extLst>
              <a:ext uri="{FF2B5EF4-FFF2-40B4-BE49-F238E27FC236}">
                <a16:creationId xmlns:a16="http://schemas.microsoft.com/office/drawing/2014/main" id="{6B16E3B0-BEA0-E943-B4C5-843F34C0406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39098" y="1039814"/>
            <a:ext cx="10913807" cy="478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FB9F40-BCB0-D841-A6F8-43B7743D4F07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2" name="Marcador de Posição do Número do Diapositivo 13">
            <a:extLst>
              <a:ext uri="{FF2B5EF4-FFF2-40B4-BE49-F238E27FC236}">
                <a16:creationId xmlns:a16="http://schemas.microsoft.com/office/drawing/2014/main" id="{6BB0E319-A1CC-DA42-A117-605F1B550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3" name="Marcador de Posição da Data 9">
            <a:extLst>
              <a:ext uri="{FF2B5EF4-FFF2-40B4-BE49-F238E27FC236}">
                <a16:creationId xmlns:a16="http://schemas.microsoft.com/office/drawing/2014/main" id="{5F8F93F7-12AC-534F-8D3B-D1E4CE0E5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14" name="Marcador de Posição do Rodapé 10">
            <a:extLst>
              <a:ext uri="{FF2B5EF4-FFF2-40B4-BE49-F238E27FC236}">
                <a16:creationId xmlns:a16="http://schemas.microsoft.com/office/drawing/2014/main" id="{0D74D9DD-FBDF-7B4B-B1F1-9C42960DF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002CEC-B9B7-454B-8519-ABDDF4B986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EA0D168-DC24-FE4A-9787-B03927B6C6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55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- 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8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xt + Sub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E22B07A-DC60-B841-AECF-3BAC258EA66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1588A5-4249-EF46-9BCE-0339DB478352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A8A3E63-FDE4-7849-A7B3-5454F08C8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FF72E216-7354-7249-A80D-D34A68EA4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6" name="Marcador de Posição da Data 9">
            <a:extLst>
              <a:ext uri="{FF2B5EF4-FFF2-40B4-BE49-F238E27FC236}">
                <a16:creationId xmlns:a16="http://schemas.microsoft.com/office/drawing/2014/main" id="{9A8F2AC4-B2CD-A343-9A73-F137AD9A9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17" name="Marcador de Posição do Rodapé 10">
            <a:extLst>
              <a:ext uri="{FF2B5EF4-FFF2-40B4-BE49-F238E27FC236}">
                <a16:creationId xmlns:a16="http://schemas.microsoft.com/office/drawing/2014/main" id="{86F5E524-844F-BC46-9358-43C599796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23" name="Marcador de Posição do Texto 7">
            <a:extLst>
              <a:ext uri="{FF2B5EF4-FFF2-40B4-BE49-F238E27FC236}">
                <a16:creationId xmlns:a16="http://schemas.microsoft.com/office/drawing/2014/main" id="{EF54A017-2FD8-1A4A-AAA2-7165EECDCB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83933" y="3429001"/>
            <a:ext cx="5456903" cy="28107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C355BF-C1F3-ED49-A2DC-8355E4D7C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27" name="Marcador de Posição do Texto 7">
            <a:extLst>
              <a:ext uri="{FF2B5EF4-FFF2-40B4-BE49-F238E27FC236}">
                <a16:creationId xmlns:a16="http://schemas.microsoft.com/office/drawing/2014/main" id="{AA3A4BE5-4E19-8048-B16F-BA34B20546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98" y="1948366"/>
            <a:ext cx="3088314" cy="9193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2399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 err="1"/>
              <a:t>Think</a:t>
            </a:r>
            <a:r>
              <a:rPr lang="pt-PT"/>
              <a:t> </a:t>
            </a:r>
            <a:r>
              <a:rPr lang="pt-PT" err="1"/>
              <a:t>outside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&lt;</a:t>
            </a:r>
            <a:r>
              <a:rPr lang="pt-PT" err="1"/>
              <a:t>brackets</a:t>
            </a:r>
            <a:r>
              <a:rPr lang="pt-PT"/>
              <a:t>&gt;</a:t>
            </a:r>
          </a:p>
        </p:txBody>
      </p:sp>
      <p:sp>
        <p:nvSpPr>
          <p:cNvPr id="28" name="Marcador de Posição do Texto 7">
            <a:extLst>
              <a:ext uri="{FF2B5EF4-FFF2-40B4-BE49-F238E27FC236}">
                <a16:creationId xmlns:a16="http://schemas.microsoft.com/office/drawing/2014/main" id="{2D092D4B-7978-EF40-9A20-E34D8768BA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098" y="3429000"/>
            <a:ext cx="3088314" cy="204208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Font typeface="+mj-lt"/>
              <a:buNone/>
              <a:defRPr sz="18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 err="1"/>
              <a:t>And</a:t>
            </a:r>
            <a:r>
              <a:rPr lang="pt-PT"/>
              <a:t> a </a:t>
            </a:r>
            <a:r>
              <a:rPr lang="pt-PT" err="1"/>
              <a:t>fancy</a:t>
            </a:r>
            <a:r>
              <a:rPr lang="pt-PT"/>
              <a:t> </a:t>
            </a:r>
            <a:r>
              <a:rPr lang="pt-PT" err="1"/>
              <a:t>subtitle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F7A907E-76E0-064C-989F-1C4C056399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73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xt +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29B5D5-7B43-0748-BF32-AEB047A4801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4BF6C-376C-D946-9651-3240E882CB2C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A47A41-AD24-4B4F-BC8C-AE4B91F1C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5" name="Marcador de Posição do Número do Diapositivo 13">
            <a:extLst>
              <a:ext uri="{FF2B5EF4-FFF2-40B4-BE49-F238E27FC236}">
                <a16:creationId xmlns:a16="http://schemas.microsoft.com/office/drawing/2014/main" id="{4D9A25B6-F846-9547-9870-7C8CEA34A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6" name="Marcador de Posição da Data 9">
            <a:extLst>
              <a:ext uri="{FF2B5EF4-FFF2-40B4-BE49-F238E27FC236}">
                <a16:creationId xmlns:a16="http://schemas.microsoft.com/office/drawing/2014/main" id="{85A259D1-854F-D440-9536-575219EB3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7" name="Marcador de Posição do Rodapé 10">
            <a:extLst>
              <a:ext uri="{FF2B5EF4-FFF2-40B4-BE49-F238E27FC236}">
                <a16:creationId xmlns:a16="http://schemas.microsoft.com/office/drawing/2014/main" id="{C2073926-2087-1240-A45E-A8DACE597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FB934473-5461-DA47-89B2-B0AB59E884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45" y="3429002"/>
            <a:ext cx="5204998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C0ED11B-94DA-534E-AF82-0B279B3B86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10" name="Marcador de Posição do Texto 7">
            <a:extLst>
              <a:ext uri="{FF2B5EF4-FFF2-40B4-BE49-F238E27FC236}">
                <a16:creationId xmlns:a16="http://schemas.microsoft.com/office/drawing/2014/main" id="{79EEF491-9E19-FD47-9FDA-CDEA865398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98" y="1948366"/>
            <a:ext cx="3088314" cy="9193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2399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 err="1"/>
              <a:t>Think</a:t>
            </a:r>
            <a:r>
              <a:rPr lang="pt-PT"/>
              <a:t> </a:t>
            </a:r>
            <a:r>
              <a:rPr lang="pt-PT" err="1"/>
              <a:t>outside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&lt;</a:t>
            </a:r>
            <a:r>
              <a:rPr lang="pt-PT" err="1"/>
              <a:t>brackets</a:t>
            </a:r>
            <a:r>
              <a:rPr lang="pt-PT"/>
              <a:t>&gt;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185AA96-1394-EB4E-9D63-1A749F24F3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  <p:sp>
        <p:nvSpPr>
          <p:cNvPr id="13" name="Marcador de Posição de Conteúdo 11">
            <a:extLst>
              <a:ext uri="{FF2B5EF4-FFF2-40B4-BE49-F238E27FC236}">
                <a16:creationId xmlns:a16="http://schemas.microsoft.com/office/drawing/2014/main" id="{073015D9-22AF-1344-83C9-6B7CDE05D102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096000" y="1039814"/>
            <a:ext cx="6096001" cy="5818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607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47B1-AB79-4626-B387-3A55D253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1181-DA5E-446B-8884-948496BA1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DE075-6A64-4ED0-840D-101E22FD2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1B48A-0E99-465C-8A0F-97742F69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7E72-D560-4E63-A0A5-4590ECB4745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839F9-45FE-4E75-BCB4-A92A477C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F3369-3D6B-44A8-A633-E64576F5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C62-B120-4491-881F-61C326D9A95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4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5B96D5A-8991-1B4C-9B13-04DE9DD813F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2556140-696B-BE41-93C9-02CC1BA259C6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4" name="Marcador de Posição do Número do Diapositivo 13">
            <a:extLst>
              <a:ext uri="{FF2B5EF4-FFF2-40B4-BE49-F238E27FC236}">
                <a16:creationId xmlns:a16="http://schemas.microsoft.com/office/drawing/2014/main" id="{9BFFD4A3-7412-6449-8C28-1BB3EA081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5" name="Marcador de Posição da Data 9">
            <a:extLst>
              <a:ext uri="{FF2B5EF4-FFF2-40B4-BE49-F238E27FC236}">
                <a16:creationId xmlns:a16="http://schemas.microsoft.com/office/drawing/2014/main" id="{B8BF1AA7-437A-A246-BFBF-64F71D085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6" name="Marcador de Posição do Rodapé 10">
            <a:extLst>
              <a:ext uri="{FF2B5EF4-FFF2-40B4-BE49-F238E27FC236}">
                <a16:creationId xmlns:a16="http://schemas.microsoft.com/office/drawing/2014/main" id="{41A470A1-A288-444A-8BCC-9BF4798A2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513431-FCE8-F448-B505-9D5739CC77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97CF8CF-CD1A-1443-8346-59072EDB16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  <p:sp>
        <p:nvSpPr>
          <p:cNvPr id="9" name="Marcador de Posição de Conteúdo 11">
            <a:extLst>
              <a:ext uri="{FF2B5EF4-FFF2-40B4-BE49-F238E27FC236}">
                <a16:creationId xmlns:a16="http://schemas.microsoft.com/office/drawing/2014/main" id="{6D7ECD8B-B8AC-B940-9AB1-426418FD6D3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39098" y="1039814"/>
            <a:ext cx="10913807" cy="4785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6633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Blan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5B96D5A-8991-1B4C-9B13-04DE9DD813F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2556140-696B-BE41-93C9-02CC1BA259C6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4" name="Marcador de Posição do Número do Diapositivo 13">
            <a:extLst>
              <a:ext uri="{FF2B5EF4-FFF2-40B4-BE49-F238E27FC236}">
                <a16:creationId xmlns:a16="http://schemas.microsoft.com/office/drawing/2014/main" id="{9BFFD4A3-7412-6449-8C28-1BB3EA081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5" name="Marcador de Posição da Data 9">
            <a:extLst>
              <a:ext uri="{FF2B5EF4-FFF2-40B4-BE49-F238E27FC236}">
                <a16:creationId xmlns:a16="http://schemas.microsoft.com/office/drawing/2014/main" id="{B8BF1AA7-437A-A246-BFBF-64F71D085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6" name="Marcador de Posição do Rodapé 10">
            <a:extLst>
              <a:ext uri="{FF2B5EF4-FFF2-40B4-BE49-F238E27FC236}">
                <a16:creationId xmlns:a16="http://schemas.microsoft.com/office/drawing/2014/main" id="{41A470A1-A288-444A-8BCC-9BF4798A2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513431-FCE8-F448-B505-9D5739CC77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97CF8CF-CD1A-1443-8346-59072EDB16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25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o Número do Diapositivo 13">
            <a:extLst>
              <a:ext uri="{FF2B5EF4-FFF2-40B4-BE49-F238E27FC236}">
                <a16:creationId xmlns:a16="http://schemas.microsoft.com/office/drawing/2014/main" id="{22AACCFA-F4BB-B840-922C-3DAB0A8A9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 i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7" name="Marcador de Posição do Texto 7">
            <a:extLst>
              <a:ext uri="{FF2B5EF4-FFF2-40B4-BE49-F238E27FC236}">
                <a16:creationId xmlns:a16="http://schemas.microsoft.com/office/drawing/2014/main" id="{819B3F1B-4A6A-A84F-ACDF-29AAFAC15B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64589" y="3429001"/>
            <a:ext cx="3088314" cy="28603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1" name="Marcador de Posição do Texto 7">
            <a:extLst>
              <a:ext uri="{FF2B5EF4-FFF2-40B4-BE49-F238E27FC236}">
                <a16:creationId xmlns:a16="http://schemas.microsoft.com/office/drawing/2014/main" id="{DBAD99F6-AD01-D244-B804-15A467E2AD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64589" y="2477902"/>
            <a:ext cx="3088314" cy="39497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reach</a:t>
            </a:r>
            <a:r>
              <a:rPr lang="pt-PT" sz="2399">
                <a:solidFill>
                  <a:schemeClr val="tx1"/>
                </a:solidFill>
              </a:rPr>
              <a:t> &gt; </a:t>
            </a:r>
            <a:r>
              <a:rPr lang="pt-PT" sz="2399" err="1">
                <a:solidFill>
                  <a:schemeClr val="tx1"/>
                </a:solidFill>
              </a:rPr>
              <a:t>further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AA325227-8D79-BC4C-82F8-332AF2B1E47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0"/>
            <a:ext cx="8093075" cy="6858000"/>
          </a:xfrm>
          <a:custGeom>
            <a:avLst/>
            <a:gdLst>
              <a:gd name="connsiteX0" fmla="*/ 0 w 8093075"/>
              <a:gd name="connsiteY0" fmla="*/ 0 h 6858000"/>
              <a:gd name="connsiteX1" fmla="*/ 8093075 w 8093075"/>
              <a:gd name="connsiteY1" fmla="*/ 0 h 6858000"/>
              <a:gd name="connsiteX2" fmla="*/ 8093075 w 8093075"/>
              <a:gd name="connsiteY2" fmla="*/ 617262 h 6858000"/>
              <a:gd name="connsiteX3" fmla="*/ 7942537 w 8093075"/>
              <a:gd name="connsiteY3" fmla="*/ 617262 h 6858000"/>
              <a:gd name="connsiteX4" fmla="*/ 7942537 w 8093075"/>
              <a:gd name="connsiteY4" fmla="*/ 1681563 h 6858000"/>
              <a:gd name="connsiteX5" fmla="*/ 8093075 w 8093075"/>
              <a:gd name="connsiteY5" fmla="*/ 1681563 h 6858000"/>
              <a:gd name="connsiteX6" fmla="*/ 8093075 w 8093075"/>
              <a:gd name="connsiteY6" fmla="*/ 6858000 h 6858000"/>
              <a:gd name="connsiteX7" fmla="*/ 0 w 80930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3075" h="6858000">
                <a:moveTo>
                  <a:pt x="0" y="0"/>
                </a:moveTo>
                <a:lnTo>
                  <a:pt x="8093075" y="0"/>
                </a:lnTo>
                <a:lnTo>
                  <a:pt x="8093075" y="617262"/>
                </a:lnTo>
                <a:lnTo>
                  <a:pt x="7942537" y="617262"/>
                </a:lnTo>
                <a:lnTo>
                  <a:pt x="7942537" y="1681563"/>
                </a:lnTo>
                <a:lnTo>
                  <a:pt x="8093075" y="1681563"/>
                </a:lnTo>
                <a:lnTo>
                  <a:pt x="809307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955A835-486D-0946-B463-6FA3AA0A8F4F}"/>
              </a:ext>
            </a:extLst>
          </p:cNvPr>
          <p:cNvSpPr/>
          <p:nvPr userDrawn="1"/>
        </p:nvSpPr>
        <p:spPr>
          <a:xfrm>
            <a:off x="7942538" y="617264"/>
            <a:ext cx="299803" cy="10643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193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91"/>
            <a:ext cx="11018520" cy="1908215"/>
          </a:xfrm>
        </p:spPr>
        <p:txBody>
          <a:bodyPr/>
          <a:lstStyle>
            <a:lvl1pPr marL="0" indent="0">
              <a:buNone/>
              <a:defRPr sz="2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67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61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59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3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70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FDCEC04-9553-2C49-A084-79894EB80820}"/>
              </a:ext>
            </a:extLst>
          </p:cNvPr>
          <p:cNvSpPr/>
          <p:nvPr userDrawn="1"/>
        </p:nvSpPr>
        <p:spPr>
          <a:xfrm>
            <a:off x="10113818" y="-26936"/>
            <a:ext cx="2078182" cy="6884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7" name="Marcador de Posição da Imagem 16">
            <a:extLst>
              <a:ext uri="{FF2B5EF4-FFF2-40B4-BE49-F238E27FC236}">
                <a16:creationId xmlns:a16="http://schemas.microsoft.com/office/drawing/2014/main" id="{B8D59B20-0AA6-F84B-B121-FF9E733A629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45463" y="150815"/>
            <a:ext cx="3880282" cy="650875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marR="0" indent="0" algn="ctr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0" name="Marcador de Posição do Número do Diapositivo 13">
            <a:extLst>
              <a:ext uri="{FF2B5EF4-FFF2-40B4-BE49-F238E27FC236}">
                <a16:creationId xmlns:a16="http://schemas.microsoft.com/office/drawing/2014/main" id="{A9EB7C75-816C-1340-85F4-0A0B24FC0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64BBB8F-D977-C34F-96D8-82ECACC6D5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3390CE3-843F-F74E-A8BF-D6508D2C48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B67BE-D33C-4F38-A2F8-DF29C3DFC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877" y="1365162"/>
            <a:ext cx="7328369" cy="1421811"/>
          </a:xfrm>
        </p:spPr>
        <p:txBody>
          <a:bodyPr/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3199" err="1">
                <a:solidFill>
                  <a:schemeClr val="tx1"/>
                </a:solidFill>
              </a:rPr>
              <a:t>think</a:t>
            </a:r>
            <a:r>
              <a:rPr lang="pt-PT" sz="3199">
                <a:solidFill>
                  <a:schemeClr val="tx1"/>
                </a:solidFill>
              </a:rPr>
              <a:t> </a:t>
            </a:r>
            <a:r>
              <a:rPr lang="pt-PT" sz="3199" err="1">
                <a:solidFill>
                  <a:schemeClr val="tx1"/>
                </a:solidFill>
              </a:rPr>
              <a:t>outside</a:t>
            </a:r>
            <a:r>
              <a:rPr lang="pt-PT" sz="3199">
                <a:solidFill>
                  <a:schemeClr val="tx1"/>
                </a:solidFill>
              </a:rPr>
              <a:t> </a:t>
            </a:r>
            <a:r>
              <a:rPr lang="pt-PT" sz="3199" err="1">
                <a:solidFill>
                  <a:schemeClr val="tx1"/>
                </a:solidFill>
              </a:rPr>
              <a:t>the</a:t>
            </a:r>
            <a:r>
              <a:rPr lang="pt-PT" sz="3199">
                <a:solidFill>
                  <a:schemeClr val="tx1"/>
                </a:solidFill>
              </a:rPr>
              <a:t> &lt;</a:t>
            </a:r>
            <a:r>
              <a:rPr lang="pt-PT" sz="3199" err="1">
                <a:solidFill>
                  <a:schemeClr val="tx1"/>
                </a:solidFill>
              </a:rPr>
              <a:t>brackets</a:t>
            </a:r>
            <a:r>
              <a:rPr lang="pt-PT" sz="3199">
                <a:solidFill>
                  <a:schemeClr val="tx1"/>
                </a:solidFill>
              </a:rPr>
              <a:t>&gt;</a:t>
            </a:r>
            <a:endParaRPr lang="pt-PT" sz="180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867E9-69A5-41C6-8886-8C5C6A6A2A8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92140" y="3206751"/>
            <a:ext cx="7328369" cy="3452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502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20DD517-A78E-1A49-BD27-625F59182707}"/>
              </a:ext>
            </a:extLst>
          </p:cNvPr>
          <p:cNvSpPr/>
          <p:nvPr userDrawn="1"/>
        </p:nvSpPr>
        <p:spPr>
          <a:xfrm>
            <a:off x="10113818" y="-26936"/>
            <a:ext cx="2078182" cy="6884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7" name="Marcador de Posição da Imagem 16">
            <a:extLst>
              <a:ext uri="{FF2B5EF4-FFF2-40B4-BE49-F238E27FC236}">
                <a16:creationId xmlns:a16="http://schemas.microsoft.com/office/drawing/2014/main" id="{8F6742AD-9949-C849-8C57-86304A15748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59383" y="150815"/>
            <a:ext cx="7966363" cy="650875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marR="0" indent="0" algn="ctr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9" name="Marcador de Posição do Número do Diapositivo 13">
            <a:extLst>
              <a:ext uri="{FF2B5EF4-FFF2-40B4-BE49-F238E27FC236}">
                <a16:creationId xmlns:a16="http://schemas.microsoft.com/office/drawing/2014/main" id="{590FF041-6CF4-1246-883D-FD6AD6702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Marcador de Posição do Texto 7">
            <a:extLst>
              <a:ext uri="{FF2B5EF4-FFF2-40B4-BE49-F238E27FC236}">
                <a16:creationId xmlns:a16="http://schemas.microsoft.com/office/drawing/2014/main" id="{020E9CAA-AF41-6C4D-B658-2B879379FC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98" y="3429000"/>
            <a:ext cx="3088314" cy="23760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5" name="Marcador de Posição do Texto 7">
            <a:extLst>
              <a:ext uri="{FF2B5EF4-FFF2-40B4-BE49-F238E27FC236}">
                <a16:creationId xmlns:a16="http://schemas.microsoft.com/office/drawing/2014/main" id="{7CFD2D94-772D-8241-88D8-F48DFD7BA0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reach</a:t>
            </a:r>
            <a:r>
              <a:rPr lang="pt-PT" sz="2399">
                <a:solidFill>
                  <a:schemeClr val="tx1"/>
                </a:solidFill>
              </a:rPr>
              <a:t> &gt; </a:t>
            </a:r>
            <a:r>
              <a:rPr lang="pt-PT" sz="2399" err="1">
                <a:solidFill>
                  <a:schemeClr val="tx1"/>
                </a:solidFill>
              </a:rPr>
              <a:t>further</a:t>
            </a:r>
            <a:endParaRPr lang="pt-PT" sz="1400">
              <a:solidFill>
                <a:schemeClr val="tx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567252-B8B0-FE42-920C-8F570BE347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7062A7-1ACD-1D49-B181-59474D7FB6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53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9724A01B-D401-1D42-ACB9-BEE9BC9F9FED}"/>
              </a:ext>
            </a:extLst>
          </p:cNvPr>
          <p:cNvSpPr/>
          <p:nvPr userDrawn="1"/>
        </p:nvSpPr>
        <p:spPr>
          <a:xfrm>
            <a:off x="-24000" y="1"/>
            <a:ext cx="12216000" cy="342227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16F680F-6F60-F647-9990-8712ACEF4EE1}"/>
              </a:ext>
            </a:extLst>
          </p:cNvPr>
          <p:cNvSpPr/>
          <p:nvPr userDrawn="1"/>
        </p:nvSpPr>
        <p:spPr>
          <a:xfrm>
            <a:off x="-23999" y="3435726"/>
            <a:ext cx="3327270" cy="34222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5125FD7F-B358-184A-9843-C71DE26FE0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098" y="482335"/>
            <a:ext cx="1032024" cy="19625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18" name="Marcador de Posição do Texto 7">
            <a:extLst>
              <a:ext uri="{FF2B5EF4-FFF2-40B4-BE49-F238E27FC236}">
                <a16:creationId xmlns:a16="http://schemas.microsoft.com/office/drawing/2014/main" id="{0137D322-3949-CA42-8E6C-F372DF694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9687" y="5275413"/>
            <a:ext cx="3677730" cy="964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9" name="Marcador de Posição do Texto 7">
            <a:extLst>
              <a:ext uri="{FF2B5EF4-FFF2-40B4-BE49-F238E27FC236}">
                <a16:creationId xmlns:a16="http://schemas.microsoft.com/office/drawing/2014/main" id="{0A08F6A0-892B-7349-A7DD-FE4EFBC27E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7391" y="4039347"/>
            <a:ext cx="7800024" cy="47439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place</a:t>
            </a:r>
            <a:r>
              <a:rPr lang="pt-PT" sz="2399">
                <a:solidFill>
                  <a:schemeClr val="tx1"/>
                </a:solidFill>
              </a:rPr>
              <a:t> a &lt;</a:t>
            </a:r>
            <a:r>
              <a:rPr lang="pt-PT" sz="2399" err="1">
                <a:solidFill>
                  <a:schemeClr val="tx1"/>
                </a:solidFill>
              </a:rPr>
              <a:t>title</a:t>
            </a:r>
            <a:r>
              <a:rPr lang="pt-PT" sz="2399">
                <a:solidFill>
                  <a:schemeClr val="tx1"/>
                </a:solidFill>
              </a:rPr>
              <a:t>&gt; </a:t>
            </a:r>
            <a:r>
              <a:rPr lang="pt-PT" sz="2399" err="1">
                <a:solidFill>
                  <a:schemeClr val="tx1"/>
                </a:solidFill>
              </a:rPr>
              <a:t>here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1" name="Marcador de Posição do Texto 7">
            <a:extLst>
              <a:ext uri="{FF2B5EF4-FFF2-40B4-BE49-F238E27FC236}">
                <a16:creationId xmlns:a16="http://schemas.microsoft.com/office/drawing/2014/main" id="{97D98AE3-80F0-5E49-A334-C983A02664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57392" y="5275413"/>
            <a:ext cx="3677730" cy="964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2" name="Marcador de Posição do Texto 7">
            <a:extLst>
              <a:ext uri="{FF2B5EF4-FFF2-40B4-BE49-F238E27FC236}">
                <a16:creationId xmlns:a16="http://schemas.microsoft.com/office/drawing/2014/main" id="{1D0C3852-D840-D846-AC53-4835CE1ECB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7391" y="4731998"/>
            <a:ext cx="7800024" cy="32515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1800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1800" err="1">
                <a:solidFill>
                  <a:schemeClr val="tx1"/>
                </a:solidFill>
              </a:rPr>
              <a:t>And</a:t>
            </a:r>
            <a:r>
              <a:rPr lang="pt-PT" sz="1800">
                <a:solidFill>
                  <a:schemeClr val="tx1"/>
                </a:solidFill>
              </a:rPr>
              <a:t> a </a:t>
            </a:r>
            <a:r>
              <a:rPr lang="pt-PT" sz="1800" err="1">
                <a:solidFill>
                  <a:schemeClr val="tx1"/>
                </a:solidFill>
              </a:rPr>
              <a:t>fancy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subtitle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here</a:t>
            </a:r>
            <a:endParaRPr lang="pt-PT" sz="1400">
              <a:solidFill>
                <a:schemeClr val="tx1"/>
              </a:solidFill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8DA57378-3901-1C42-B44F-F4DA437280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  <p:sp>
        <p:nvSpPr>
          <p:cNvPr id="28" name="Marcador de Posição do Número do Diapositivo 13">
            <a:extLst>
              <a:ext uri="{FF2B5EF4-FFF2-40B4-BE49-F238E27FC236}">
                <a16:creationId xmlns:a16="http://schemas.microsoft.com/office/drawing/2014/main" id="{DF075ED2-F575-BC43-94A2-90410976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9" name="Marcador de Posição da Data 9">
            <a:extLst>
              <a:ext uri="{FF2B5EF4-FFF2-40B4-BE49-F238E27FC236}">
                <a16:creationId xmlns:a16="http://schemas.microsoft.com/office/drawing/2014/main" id="{7D44ABA3-4EF0-1846-8005-49499ADB1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30" name="Marcador de Posição do Rodapé 10">
            <a:extLst>
              <a:ext uri="{FF2B5EF4-FFF2-40B4-BE49-F238E27FC236}">
                <a16:creationId xmlns:a16="http://schemas.microsoft.com/office/drawing/2014/main" id="{5E8056DE-4510-6A40-8C40-EE276339D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52491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fold - Text + Image +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82F1EE5-44AA-2241-9AB4-9D5C3D16738A}"/>
              </a:ext>
            </a:extLst>
          </p:cNvPr>
          <p:cNvSpPr/>
          <p:nvPr userDrawn="1"/>
        </p:nvSpPr>
        <p:spPr>
          <a:xfrm>
            <a:off x="8115300" y="0"/>
            <a:ext cx="4076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5" name="Marcador de Posição do Texto 7">
            <a:extLst>
              <a:ext uri="{FF2B5EF4-FFF2-40B4-BE49-F238E27FC236}">
                <a16:creationId xmlns:a16="http://schemas.microsoft.com/office/drawing/2014/main" id="{6867BC63-6B7C-6143-B6EE-9C592247A3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98" y="3429000"/>
            <a:ext cx="3088314" cy="23760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1" name="Marcador de Posição do Texto 7">
            <a:extLst>
              <a:ext uri="{FF2B5EF4-FFF2-40B4-BE49-F238E27FC236}">
                <a16:creationId xmlns:a16="http://schemas.microsoft.com/office/drawing/2014/main" id="{743E6D9C-9F6F-9548-9C5C-9340C248B6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reach</a:t>
            </a:r>
            <a:r>
              <a:rPr lang="pt-PT" sz="2399">
                <a:solidFill>
                  <a:schemeClr val="tx1"/>
                </a:solidFill>
              </a:rPr>
              <a:t> &gt; </a:t>
            </a:r>
            <a:r>
              <a:rPr lang="pt-PT" sz="2399" err="1">
                <a:solidFill>
                  <a:schemeClr val="tx1"/>
                </a:solidFill>
              </a:rPr>
              <a:t>further</a:t>
            </a:r>
            <a:endParaRPr lang="pt-PT" sz="1400">
              <a:solidFill>
                <a:schemeClr val="tx1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20D06D1-6A84-EC42-9B71-5DF19408AE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7197" y="3353528"/>
            <a:ext cx="1477995" cy="150944"/>
          </a:xfrm>
          <a:prstGeom prst="rect">
            <a:avLst/>
          </a:prstGeom>
        </p:spPr>
      </p:pic>
      <p:sp>
        <p:nvSpPr>
          <p:cNvPr id="23" name="Marcador de Posição do Texto 7">
            <a:extLst>
              <a:ext uri="{FF2B5EF4-FFF2-40B4-BE49-F238E27FC236}">
                <a16:creationId xmlns:a16="http://schemas.microsoft.com/office/drawing/2014/main" id="{58E2C24A-6114-5940-A60B-780A4BD6FE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07199" y="3741517"/>
            <a:ext cx="1645704" cy="2498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0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5" name="Marcador de Posição da Imagem 5">
            <a:extLst>
              <a:ext uri="{FF2B5EF4-FFF2-40B4-BE49-F238E27FC236}">
                <a16:creationId xmlns:a16="http://schemas.microsoft.com/office/drawing/2014/main" id="{B32BD126-F6A0-5A44-AA14-6B710A9992D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32250" y="0"/>
            <a:ext cx="408305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07AB69A-1457-E44B-B53D-BC35D54432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C155262-787F-4444-8A9D-EB17742166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886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DD4B4E2-7848-DE46-97F8-A38F85D111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26" name="Marcador de Posição do Texto 7">
            <a:extLst>
              <a:ext uri="{FF2B5EF4-FFF2-40B4-BE49-F238E27FC236}">
                <a16:creationId xmlns:a16="http://schemas.microsoft.com/office/drawing/2014/main" id="{70C9A010-25A8-5044-9DB7-8E2DF14FCE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98" y="3429000"/>
            <a:ext cx="4804443" cy="23760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7" name="Marcador de Posição do Texto 7">
            <a:extLst>
              <a:ext uri="{FF2B5EF4-FFF2-40B4-BE49-F238E27FC236}">
                <a16:creationId xmlns:a16="http://schemas.microsoft.com/office/drawing/2014/main" id="{4BDF4C5A-A8C5-1D40-BAF5-1E16805F67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4804443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378793B-F9B8-EE45-A8E3-9451226B82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1D1B6C-0A18-1B48-BE37-A2180EFCD8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516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(left) +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2F54EAD6-00CA-9D4D-91FC-020F2B88381D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5D743124-5A4F-1747-BF0F-0A2A86450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7" name="Marcador de Posição do Rodapé 10">
            <a:extLst>
              <a:ext uri="{FF2B5EF4-FFF2-40B4-BE49-F238E27FC236}">
                <a16:creationId xmlns:a16="http://schemas.microsoft.com/office/drawing/2014/main" id="{B3D2F7E9-F6D9-B543-A728-31889FE19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20" name="Marcador de Posição do Texto 7">
            <a:extLst>
              <a:ext uri="{FF2B5EF4-FFF2-40B4-BE49-F238E27FC236}">
                <a16:creationId xmlns:a16="http://schemas.microsoft.com/office/drawing/2014/main" id="{4CC22603-54B6-104A-83C4-631703011D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1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1" name="Marcador de Posição do Texto 7">
            <a:extLst>
              <a:ext uri="{FF2B5EF4-FFF2-40B4-BE49-F238E27FC236}">
                <a16:creationId xmlns:a16="http://schemas.microsoft.com/office/drawing/2014/main" id="{8BAD9BD0-D02E-F543-A866-BF6F6B56A0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2" y="3429003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2" name="Marcador de Posição da Imagem 5">
            <a:extLst>
              <a:ext uri="{FF2B5EF4-FFF2-40B4-BE49-F238E27FC236}">
                <a16:creationId xmlns:a16="http://schemas.microsoft.com/office/drawing/2014/main" id="{6E52B592-52BC-A64F-AE90-9610144333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45" y="1761566"/>
            <a:ext cx="5204998" cy="509643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5E07CC7-2888-4047-8569-34B877DAAA13}"/>
              </a:ext>
            </a:extLst>
          </p:cNvPr>
          <p:cNvSpPr/>
          <p:nvPr userDrawn="1"/>
        </p:nvSpPr>
        <p:spPr>
          <a:xfrm>
            <a:off x="5214743" y="1761565"/>
            <a:ext cx="170058" cy="5096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tx1"/>
              </a:solidFill>
            </a:endParaRPr>
          </a:p>
        </p:txBody>
      </p:sp>
      <p:sp>
        <p:nvSpPr>
          <p:cNvPr id="12" name="Marcador de Posição da Data 9">
            <a:extLst>
              <a:ext uri="{FF2B5EF4-FFF2-40B4-BE49-F238E27FC236}">
                <a16:creationId xmlns:a16="http://schemas.microsoft.com/office/drawing/2014/main" id="{1228C7BF-442C-F647-B9E9-E44A5A63E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E845F14-6E5E-3045-A1FE-ED37D64EE8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6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1C2E-03DE-481B-8704-9B63061A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B4FCE-3AFA-4C56-8DD6-ED03024F8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D23BA-57D8-4CFB-85C1-45EC526BD7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249C9-4080-4815-9C6C-8D42A98510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PT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DAF158-5EDC-4BDF-AA40-19679BD7AAF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764" y="1436690"/>
            <a:ext cx="10912475" cy="4841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716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(left) +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ção do Texto 7">
            <a:extLst>
              <a:ext uri="{FF2B5EF4-FFF2-40B4-BE49-F238E27FC236}">
                <a16:creationId xmlns:a16="http://schemas.microsoft.com/office/drawing/2014/main" id="{37CC6448-AE63-F446-9440-4DAE8E4F71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7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+mj-lt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33" name="Marcador de Posição do Texto 7">
            <a:extLst>
              <a:ext uri="{FF2B5EF4-FFF2-40B4-BE49-F238E27FC236}">
                <a16:creationId xmlns:a16="http://schemas.microsoft.com/office/drawing/2014/main" id="{B94308B5-75B4-154A-A560-4846840229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097" y="3429003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>
                <a:latin typeface="+mj-lt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35" name="Marcador de Posição da Imagem 5">
            <a:extLst>
              <a:ext uri="{FF2B5EF4-FFF2-40B4-BE49-F238E27FC236}">
                <a16:creationId xmlns:a16="http://schemas.microsoft.com/office/drawing/2014/main" id="{6A39C205-6BE8-624F-9C5D-D849468DE1C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87003" y="1761566"/>
            <a:ext cx="5204998" cy="509643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CFEA4B0-7B06-2744-8408-BF8770CB1A76}"/>
              </a:ext>
            </a:extLst>
          </p:cNvPr>
          <p:cNvSpPr/>
          <p:nvPr userDrawn="1"/>
        </p:nvSpPr>
        <p:spPr>
          <a:xfrm>
            <a:off x="6816944" y="1761565"/>
            <a:ext cx="170058" cy="5096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63147E-0424-5942-A647-D3E126417B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305A2A2-B5A6-AC49-9D5A-0CCB669DD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Texto 7">
            <a:extLst>
              <a:ext uri="{FF2B5EF4-FFF2-40B4-BE49-F238E27FC236}">
                <a16:creationId xmlns:a16="http://schemas.microsoft.com/office/drawing/2014/main" id="{E3041F5B-F29F-2C4E-9B15-811978D25C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7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6" name="Marcador de Posição do Texto 7">
            <a:extLst>
              <a:ext uri="{FF2B5EF4-FFF2-40B4-BE49-F238E27FC236}">
                <a16:creationId xmlns:a16="http://schemas.microsoft.com/office/drawing/2014/main" id="{3E3DAF29-37EB-C243-B5E8-4931178299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097" y="3429003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1" name="Marcador de Posição da Imagem 20">
            <a:extLst>
              <a:ext uri="{FF2B5EF4-FFF2-40B4-BE49-F238E27FC236}">
                <a16:creationId xmlns:a16="http://schemas.microsoft.com/office/drawing/2014/main" id="{D8232651-D034-524B-B0C9-746A70805A6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98052" y="1197291"/>
            <a:ext cx="3648075" cy="4482585"/>
          </a:xfrm>
          <a:custGeom>
            <a:avLst/>
            <a:gdLst>
              <a:gd name="connsiteX0" fmla="*/ 0 w 3648075"/>
              <a:gd name="connsiteY0" fmla="*/ 0 h 4482585"/>
              <a:gd name="connsiteX1" fmla="*/ 3648075 w 3648075"/>
              <a:gd name="connsiteY1" fmla="*/ 1765854 h 4482585"/>
              <a:gd name="connsiteX2" fmla="*/ 3648075 w 3648075"/>
              <a:gd name="connsiteY2" fmla="*/ 2734582 h 4482585"/>
              <a:gd name="connsiteX3" fmla="*/ 0 w 3648075"/>
              <a:gd name="connsiteY3" fmla="*/ 4482585 h 4482585"/>
              <a:gd name="connsiteX4" fmla="*/ 0 w 3648075"/>
              <a:gd name="connsiteY4" fmla="*/ 3185314 h 4482585"/>
              <a:gd name="connsiteX5" fmla="*/ 2026855 w 3648075"/>
              <a:gd name="connsiteY5" fmla="*/ 2214131 h 4482585"/>
              <a:gd name="connsiteX6" fmla="*/ 0 w 3648075"/>
              <a:gd name="connsiteY6" fmla="*/ 1233030 h 4482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8075" h="4482585">
                <a:moveTo>
                  <a:pt x="0" y="0"/>
                </a:moveTo>
                <a:lnTo>
                  <a:pt x="3648075" y="1765854"/>
                </a:lnTo>
                <a:lnTo>
                  <a:pt x="3648075" y="2734582"/>
                </a:lnTo>
                <a:lnTo>
                  <a:pt x="0" y="4482585"/>
                </a:lnTo>
                <a:lnTo>
                  <a:pt x="0" y="3185314"/>
                </a:lnTo>
                <a:lnTo>
                  <a:pt x="2026855" y="2214131"/>
                </a:lnTo>
                <a:lnTo>
                  <a:pt x="0" y="123303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pt-PT"/>
              <a:t>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8C455A-0EEB-914A-8A7C-D973ED6037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BF001BF-0D03-4C43-A84E-C3B1AC6F25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3F80E76-F533-0048-A570-20741D67DF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74" y="1351289"/>
            <a:ext cx="1627831" cy="199722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EB3B292-1A6D-344F-879B-F94D13D8949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88" y="4776798"/>
            <a:ext cx="1192403" cy="146298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D84F4F6-937C-0046-8669-189F86C248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69" y="4412808"/>
            <a:ext cx="562510" cy="6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992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s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, wearing&#10;&#10;Description automatically generated">
            <a:extLst>
              <a:ext uri="{FF2B5EF4-FFF2-40B4-BE49-F238E27FC236}">
                <a16:creationId xmlns:a16="http://schemas.microsoft.com/office/drawing/2014/main" id="{41115D95-443D-4D7F-BFB3-2C81EFB85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38" y="338675"/>
            <a:ext cx="5040967" cy="619580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485251" y="7045546"/>
            <a:ext cx="10299031" cy="4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9" name="Marcador de Posição do Texto 7">
            <a:extLst>
              <a:ext uri="{FF2B5EF4-FFF2-40B4-BE49-F238E27FC236}">
                <a16:creationId xmlns:a16="http://schemas.microsoft.com/office/drawing/2014/main" id="{0483DE84-9B49-9749-9FC5-CC14F6DA19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42" y="3429002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4B14A9-568A-4B44-A1B8-2142A6E0B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196" y="6348599"/>
            <a:ext cx="1477995" cy="15094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4EC0F53-65DE-9B44-9D79-A6678E1AB8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278" y="1145727"/>
            <a:ext cx="1627832" cy="199722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3BD6D2F-396B-894B-8759-AF05987292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82321" y="3889423"/>
            <a:ext cx="894799" cy="109784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2CA927A-3D73-2542-8C0D-A95A7E5F22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71702" y="4868561"/>
            <a:ext cx="1387722" cy="17026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ABE6585-8A8A-6B43-AA55-925DF829F5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75470" y="6240246"/>
            <a:ext cx="1930163" cy="3676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629856-CE91-47E5-9865-AAB5415BD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959" y="1145730"/>
            <a:ext cx="5835799" cy="2095727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3999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Clr>
                <a:schemeClr val="accent2"/>
              </a:buClr>
              <a:buFont typeface="+mj-lt"/>
            </a:pPr>
            <a:r>
              <a:rPr lang="en-US"/>
              <a:t>Think outside the &lt;brackets&gt;</a:t>
            </a:r>
          </a:p>
        </p:txBody>
      </p:sp>
    </p:spTree>
    <p:extLst>
      <p:ext uri="{BB962C8B-B14F-4D97-AF65-F5344CB8AC3E}">
        <p14:creationId xmlns:p14="http://schemas.microsoft.com/office/powerpoint/2010/main" val="1797023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Graphics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, wearing&#10;&#10;Description automatically generated">
            <a:extLst>
              <a:ext uri="{FF2B5EF4-FFF2-40B4-BE49-F238E27FC236}">
                <a16:creationId xmlns:a16="http://schemas.microsoft.com/office/drawing/2014/main" id="{41115D95-443D-4D7F-BFB3-2C81EFB85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45" y="-2631623"/>
            <a:ext cx="7738112" cy="951084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485251" y="7045546"/>
            <a:ext cx="10299031" cy="4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9" name="Marcador de Posição do Texto 7">
            <a:extLst>
              <a:ext uri="{FF2B5EF4-FFF2-40B4-BE49-F238E27FC236}">
                <a16:creationId xmlns:a16="http://schemas.microsoft.com/office/drawing/2014/main" id="{0483DE84-9B49-9749-9FC5-CC14F6DA19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42" y="2831292"/>
            <a:ext cx="5456903" cy="2821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4B14A9-568A-4B44-A1B8-2142A6E0B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29678" y="5918672"/>
            <a:ext cx="7659491" cy="78224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4EC0F53-65DE-9B44-9D79-A6678E1AB8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23410" y="2170067"/>
            <a:ext cx="1627832" cy="199722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3BD6D2F-396B-894B-8759-AF05987292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86709" y="3069445"/>
            <a:ext cx="894799" cy="109784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2CA927A-3D73-2542-8C0D-A95A7E5F22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78421" y="4555478"/>
            <a:ext cx="1387722" cy="17026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ABE6585-8A8A-6B43-AA55-925DF829F5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6842" y="5981450"/>
            <a:ext cx="1930163" cy="3676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629856-CE91-47E5-9865-AAB5415BD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959" y="1145730"/>
            <a:ext cx="5835799" cy="149808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3999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Clr>
                <a:schemeClr val="accent2"/>
              </a:buClr>
              <a:buFont typeface="+mj-lt"/>
            </a:pPr>
            <a:r>
              <a:rPr lang="en-US"/>
              <a:t>Think outside the &lt;brackets&gt;</a:t>
            </a:r>
          </a:p>
        </p:txBody>
      </p:sp>
    </p:spTree>
    <p:extLst>
      <p:ext uri="{BB962C8B-B14F-4D97-AF65-F5344CB8AC3E}">
        <p14:creationId xmlns:p14="http://schemas.microsoft.com/office/powerpoint/2010/main" val="23778159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Rodapé 10">
            <a:extLst>
              <a:ext uri="{FF2B5EF4-FFF2-40B4-BE49-F238E27FC236}">
                <a16:creationId xmlns:a16="http://schemas.microsoft.com/office/drawing/2014/main" id="{D73357C2-EF97-8246-A519-1BBAEB3E0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7" name="Marcador de Posição do Texto 7">
            <a:extLst>
              <a:ext uri="{FF2B5EF4-FFF2-40B4-BE49-F238E27FC236}">
                <a16:creationId xmlns:a16="http://schemas.microsoft.com/office/drawing/2014/main" id="{949D9C43-B15B-AE48-B819-3755360737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7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Life</a:t>
            </a:r>
            <a:r>
              <a:rPr lang="pt-PT" sz="2399">
                <a:solidFill>
                  <a:schemeClr val="tx1"/>
                </a:solidFill>
              </a:rPr>
              <a:t> &gt; </a:t>
            </a:r>
            <a:r>
              <a:rPr lang="pt-PT" sz="2399" err="1">
                <a:solidFill>
                  <a:schemeClr val="tx1"/>
                </a:solidFill>
              </a:rPr>
              <a:t>matters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0C99E10-61AE-7B49-9073-733A1D4F8CEA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9" name="Marcador de Posição do Número do Diapositivo 13">
            <a:extLst>
              <a:ext uri="{FF2B5EF4-FFF2-40B4-BE49-F238E27FC236}">
                <a16:creationId xmlns:a16="http://schemas.microsoft.com/office/drawing/2014/main" id="{C5CAE5D4-D33D-C54B-A8A9-F73EC72EA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D4E2E17-1A00-E140-AC5B-941F04D91048}"/>
              </a:ext>
            </a:extLst>
          </p:cNvPr>
          <p:cNvSpPr/>
          <p:nvPr userDrawn="1"/>
        </p:nvSpPr>
        <p:spPr>
          <a:xfrm>
            <a:off x="3247358" y="3429002"/>
            <a:ext cx="2608706" cy="2760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B95B21B9-EFFC-9444-A9CA-55196E8FDA6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9097" y="3429003"/>
            <a:ext cx="2608262" cy="276066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3" name="Marcador de Posição do Texto 7">
            <a:extLst>
              <a:ext uri="{FF2B5EF4-FFF2-40B4-BE49-F238E27FC236}">
                <a16:creationId xmlns:a16="http://schemas.microsoft.com/office/drawing/2014/main" id="{2B752A30-D12C-774F-87E3-40817D37F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27411" y="3851783"/>
            <a:ext cx="1645704" cy="19092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0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AA9C661-BD2E-0B42-A1C7-061112B356DF}"/>
              </a:ext>
            </a:extLst>
          </p:cNvPr>
          <p:cNvSpPr/>
          <p:nvPr userDrawn="1"/>
        </p:nvSpPr>
        <p:spPr>
          <a:xfrm>
            <a:off x="8944201" y="3429002"/>
            <a:ext cx="2608706" cy="2760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5" name="Marcador de Posição da Imagem 11">
            <a:extLst>
              <a:ext uri="{FF2B5EF4-FFF2-40B4-BE49-F238E27FC236}">
                <a16:creationId xmlns:a16="http://schemas.microsoft.com/office/drawing/2014/main" id="{597D1044-3D46-3A43-BD28-58B4D9CA54A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35939" y="3429003"/>
            <a:ext cx="2608262" cy="276066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6" name="Marcador de Posição do Texto 7">
            <a:extLst>
              <a:ext uri="{FF2B5EF4-FFF2-40B4-BE49-F238E27FC236}">
                <a16:creationId xmlns:a16="http://schemas.microsoft.com/office/drawing/2014/main" id="{9C2CBEB5-B981-2A43-8711-26958B020F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25702" y="3851783"/>
            <a:ext cx="1645704" cy="19092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0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8" name="Marcador de Posição da Data 9">
            <a:extLst>
              <a:ext uri="{FF2B5EF4-FFF2-40B4-BE49-F238E27FC236}">
                <a16:creationId xmlns:a16="http://schemas.microsoft.com/office/drawing/2014/main" id="{E588DA7A-C7BA-AA4B-9FE4-6A9E959AC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EE8049B-A7BB-9D42-8BF7-00CBECE066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10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10">
            <a:extLst>
              <a:ext uri="{FF2B5EF4-FFF2-40B4-BE49-F238E27FC236}">
                <a16:creationId xmlns:a16="http://schemas.microsoft.com/office/drawing/2014/main" id="{93185B5E-3888-734D-A5E6-A2BB4032E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5" name="Marcador de Posição do Texto 7">
            <a:extLst>
              <a:ext uri="{FF2B5EF4-FFF2-40B4-BE49-F238E27FC236}">
                <a16:creationId xmlns:a16="http://schemas.microsoft.com/office/drawing/2014/main" id="{5194777F-346D-5542-AEBB-8F3BC30ECE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7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Think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outside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the</a:t>
            </a:r>
            <a:r>
              <a:rPr lang="pt-PT" sz="2399">
                <a:solidFill>
                  <a:schemeClr val="tx1"/>
                </a:solidFill>
              </a:rPr>
              <a:t> &lt;</a:t>
            </a:r>
            <a:r>
              <a:rPr lang="pt-PT" sz="2399" err="1">
                <a:solidFill>
                  <a:schemeClr val="tx1"/>
                </a:solidFill>
              </a:rPr>
              <a:t>brackets</a:t>
            </a:r>
            <a:r>
              <a:rPr lang="pt-PT" sz="2399">
                <a:solidFill>
                  <a:schemeClr val="tx1"/>
                </a:solidFill>
              </a:rPr>
              <a:t>&gt;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6" name="Marcador de Posição do Texto 7">
            <a:extLst>
              <a:ext uri="{FF2B5EF4-FFF2-40B4-BE49-F238E27FC236}">
                <a16:creationId xmlns:a16="http://schemas.microsoft.com/office/drawing/2014/main" id="{C96EF789-65E5-ED4D-9350-8C93481601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097" y="3429003"/>
            <a:ext cx="5456903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9BBED38-8456-0B45-A75D-35F967CBC5DC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9" name="Marcador de Posição do Número do Diapositivo 13">
            <a:extLst>
              <a:ext uri="{FF2B5EF4-FFF2-40B4-BE49-F238E27FC236}">
                <a16:creationId xmlns:a16="http://schemas.microsoft.com/office/drawing/2014/main" id="{2CA1C002-60F3-2C49-AE58-6E3E6504C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E09F053-BF08-514D-B44A-0A702BF417AD}"/>
              </a:ext>
            </a:extLst>
          </p:cNvPr>
          <p:cNvSpPr/>
          <p:nvPr userDrawn="1"/>
        </p:nvSpPr>
        <p:spPr>
          <a:xfrm>
            <a:off x="7276001" y="4216401"/>
            <a:ext cx="4276903" cy="2023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3" name="Marcador de Posição do Texto 7">
            <a:extLst>
              <a:ext uri="{FF2B5EF4-FFF2-40B4-BE49-F238E27FC236}">
                <a16:creationId xmlns:a16="http://schemas.microsoft.com/office/drawing/2014/main" id="{545CFFF7-D67F-5C44-A848-59A70D425C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71473" y="4668130"/>
            <a:ext cx="3085955" cy="1156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0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18" name="Marcador de Posição da Imagem 17">
            <a:extLst>
              <a:ext uri="{FF2B5EF4-FFF2-40B4-BE49-F238E27FC236}">
                <a16:creationId xmlns:a16="http://schemas.microsoft.com/office/drawing/2014/main" id="{89F20707-D977-FA48-B33E-F91AF7DACD1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50842" y="3685771"/>
            <a:ext cx="1061262" cy="1061263"/>
          </a:xfrm>
          <a:custGeom>
            <a:avLst/>
            <a:gdLst>
              <a:gd name="connsiteX0" fmla="*/ 656885 w 1313770"/>
              <a:gd name="connsiteY0" fmla="*/ 0 h 1313770"/>
              <a:gd name="connsiteX1" fmla="*/ 1313770 w 1313770"/>
              <a:gd name="connsiteY1" fmla="*/ 656885 h 1313770"/>
              <a:gd name="connsiteX2" fmla="*/ 656885 w 1313770"/>
              <a:gd name="connsiteY2" fmla="*/ 1313770 h 1313770"/>
              <a:gd name="connsiteX3" fmla="*/ 0 w 1313770"/>
              <a:gd name="connsiteY3" fmla="*/ 656885 h 1313770"/>
              <a:gd name="connsiteX4" fmla="*/ 656885 w 1313770"/>
              <a:gd name="connsiteY4" fmla="*/ 0 h 131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770" h="1313770">
                <a:moveTo>
                  <a:pt x="656885" y="0"/>
                </a:moveTo>
                <a:cubicBezTo>
                  <a:pt x="1019673" y="0"/>
                  <a:pt x="1313770" y="294097"/>
                  <a:pt x="1313770" y="656885"/>
                </a:cubicBezTo>
                <a:cubicBezTo>
                  <a:pt x="1313770" y="1019673"/>
                  <a:pt x="1019673" y="1313770"/>
                  <a:pt x="656885" y="1313770"/>
                </a:cubicBezTo>
                <a:cubicBezTo>
                  <a:pt x="294097" y="1313770"/>
                  <a:pt x="0" y="1019673"/>
                  <a:pt x="0" y="656885"/>
                </a:cubicBezTo>
                <a:cubicBezTo>
                  <a:pt x="0" y="294097"/>
                  <a:pt x="294097" y="0"/>
                  <a:pt x="65688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pt-PT"/>
              <a:t> 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23C6D3F-DB1C-0645-8680-E4B2F995377D}"/>
              </a:ext>
            </a:extLst>
          </p:cNvPr>
          <p:cNvSpPr/>
          <p:nvPr userDrawn="1"/>
        </p:nvSpPr>
        <p:spPr>
          <a:xfrm>
            <a:off x="7276001" y="1394281"/>
            <a:ext cx="4276903" cy="2023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20" name="Marcador de Posição do Texto 7">
            <a:extLst>
              <a:ext uri="{FF2B5EF4-FFF2-40B4-BE49-F238E27FC236}">
                <a16:creationId xmlns:a16="http://schemas.microsoft.com/office/drawing/2014/main" id="{194C3739-D4A4-9A49-9450-54E4018AD3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71473" y="1846009"/>
            <a:ext cx="3085955" cy="1156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0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10EA147-3440-0C47-9EBC-6A8A5CCD4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50842" y="867286"/>
            <a:ext cx="1061262" cy="1061263"/>
          </a:xfrm>
          <a:custGeom>
            <a:avLst/>
            <a:gdLst>
              <a:gd name="connsiteX0" fmla="*/ 656885 w 1313770"/>
              <a:gd name="connsiteY0" fmla="*/ 0 h 1313770"/>
              <a:gd name="connsiteX1" fmla="*/ 1313770 w 1313770"/>
              <a:gd name="connsiteY1" fmla="*/ 656885 h 1313770"/>
              <a:gd name="connsiteX2" fmla="*/ 656885 w 1313770"/>
              <a:gd name="connsiteY2" fmla="*/ 1313770 h 1313770"/>
              <a:gd name="connsiteX3" fmla="*/ 0 w 1313770"/>
              <a:gd name="connsiteY3" fmla="*/ 656885 h 1313770"/>
              <a:gd name="connsiteX4" fmla="*/ 656885 w 1313770"/>
              <a:gd name="connsiteY4" fmla="*/ 0 h 131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770" h="1313770">
                <a:moveTo>
                  <a:pt x="656885" y="0"/>
                </a:moveTo>
                <a:cubicBezTo>
                  <a:pt x="1019673" y="0"/>
                  <a:pt x="1313770" y="294097"/>
                  <a:pt x="1313770" y="656885"/>
                </a:cubicBezTo>
                <a:cubicBezTo>
                  <a:pt x="1313770" y="1019673"/>
                  <a:pt x="1019673" y="1313770"/>
                  <a:pt x="656885" y="1313770"/>
                </a:cubicBezTo>
                <a:cubicBezTo>
                  <a:pt x="294097" y="1313770"/>
                  <a:pt x="0" y="1019673"/>
                  <a:pt x="0" y="656885"/>
                </a:cubicBezTo>
                <a:cubicBezTo>
                  <a:pt x="0" y="294097"/>
                  <a:pt x="294097" y="0"/>
                  <a:pt x="656885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pt-PT"/>
              <a:t> </a:t>
            </a:r>
          </a:p>
        </p:txBody>
      </p:sp>
      <p:sp>
        <p:nvSpPr>
          <p:cNvPr id="16" name="Marcador de Posição da Data 9">
            <a:extLst>
              <a:ext uri="{FF2B5EF4-FFF2-40B4-BE49-F238E27FC236}">
                <a16:creationId xmlns:a16="http://schemas.microsoft.com/office/drawing/2014/main" id="{4D3463C1-F46E-FD45-99A6-C2BE782AA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F5EABA-9DF2-DA40-9E85-2903EFA728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8712697-1383-1E4D-9D2D-188874E5DB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919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Rodapé 10">
            <a:extLst>
              <a:ext uri="{FF2B5EF4-FFF2-40B4-BE49-F238E27FC236}">
                <a16:creationId xmlns:a16="http://schemas.microsoft.com/office/drawing/2014/main" id="{20B73709-069B-7E4B-8F50-27BE032FE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81F209E-B5BC-B840-875D-8A70E7BFD77A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8" name="Marcador de Posição do Número do Diapositivo 13">
            <a:extLst>
              <a:ext uri="{FF2B5EF4-FFF2-40B4-BE49-F238E27FC236}">
                <a16:creationId xmlns:a16="http://schemas.microsoft.com/office/drawing/2014/main" id="{E38DB241-3AAA-8147-ACC7-D546B5B98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A08175E8-E8CD-DE46-A579-92DB19ED8B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9099" y="1752601"/>
            <a:ext cx="3303086" cy="332105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1" name="Marcador de Posição da Imagem 9">
            <a:extLst>
              <a:ext uri="{FF2B5EF4-FFF2-40B4-BE49-F238E27FC236}">
                <a16:creationId xmlns:a16="http://schemas.microsoft.com/office/drawing/2014/main" id="{7FBE5CF7-2450-F941-8EA7-EAC03DF6F2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44459" y="1752601"/>
            <a:ext cx="3303086" cy="332105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2" name="Marcador de Posição da Imagem 9">
            <a:extLst>
              <a:ext uri="{FF2B5EF4-FFF2-40B4-BE49-F238E27FC236}">
                <a16:creationId xmlns:a16="http://schemas.microsoft.com/office/drawing/2014/main" id="{88CBF32B-B572-8440-8B09-B5E2487996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49818" y="1752601"/>
            <a:ext cx="3303086" cy="332105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13" name="Marcador de Posição do Texto 7">
            <a:extLst>
              <a:ext uri="{FF2B5EF4-FFF2-40B4-BE49-F238E27FC236}">
                <a16:creationId xmlns:a16="http://schemas.microsoft.com/office/drawing/2014/main" id="{8C46AB9E-8298-7441-8734-ADC55BE54E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99" y="5270759"/>
            <a:ext cx="3303086" cy="938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 b="1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01. Legenda</a:t>
            </a:r>
          </a:p>
        </p:txBody>
      </p:sp>
      <p:sp>
        <p:nvSpPr>
          <p:cNvPr id="14" name="Marcador de Posição do Texto 7">
            <a:extLst>
              <a:ext uri="{FF2B5EF4-FFF2-40B4-BE49-F238E27FC236}">
                <a16:creationId xmlns:a16="http://schemas.microsoft.com/office/drawing/2014/main" id="{537DD202-58AD-D048-BE2C-2F1F3397A0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4459" y="5270759"/>
            <a:ext cx="3303086" cy="938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 b="1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02. Legenda</a:t>
            </a:r>
          </a:p>
        </p:txBody>
      </p:sp>
      <p:sp>
        <p:nvSpPr>
          <p:cNvPr id="15" name="Marcador de Posição do Texto 7">
            <a:extLst>
              <a:ext uri="{FF2B5EF4-FFF2-40B4-BE49-F238E27FC236}">
                <a16:creationId xmlns:a16="http://schemas.microsoft.com/office/drawing/2014/main" id="{5BE35C6B-5080-6244-B6F8-EA1EA8D744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9817" y="5270759"/>
            <a:ext cx="3303086" cy="938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 b="1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03. Legenda</a:t>
            </a:r>
          </a:p>
        </p:txBody>
      </p:sp>
      <p:sp>
        <p:nvSpPr>
          <p:cNvPr id="16" name="Marcador de Posição da Data 9">
            <a:extLst>
              <a:ext uri="{FF2B5EF4-FFF2-40B4-BE49-F238E27FC236}">
                <a16:creationId xmlns:a16="http://schemas.microsoft.com/office/drawing/2014/main" id="{9E7BB376-3B7E-1E45-979A-E495BADB2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31C529B-194B-6E4F-B706-D45EBE93E6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2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(Full)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C9A01DA1-0BB4-DB4D-9EA4-F96DF9FEBA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0EAC21C-648D-7C44-B32B-56B8FF9ACD60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3" name="Marcador de Posição do Número do Diapositivo 13">
            <a:extLst>
              <a:ext uri="{FF2B5EF4-FFF2-40B4-BE49-F238E27FC236}">
                <a16:creationId xmlns:a16="http://schemas.microsoft.com/office/drawing/2014/main" id="{288D8CBE-E79C-E54A-A877-9965D2244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4" name="Marcador de Posição da Data 9">
            <a:extLst>
              <a:ext uri="{FF2B5EF4-FFF2-40B4-BE49-F238E27FC236}">
                <a16:creationId xmlns:a16="http://schemas.microsoft.com/office/drawing/2014/main" id="{ABF36427-AD92-FE49-972F-B0D469050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5" name="Marcador de Posição do Rodapé 10">
            <a:extLst>
              <a:ext uri="{FF2B5EF4-FFF2-40B4-BE49-F238E27FC236}">
                <a16:creationId xmlns:a16="http://schemas.microsoft.com/office/drawing/2014/main" id="{5AEA4FBE-E177-074C-B4FE-0B64394F2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EB57CD-CE37-6045-9188-F53F9EDE60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7" name="Marcador de Posição do Texto 7">
            <a:extLst>
              <a:ext uri="{FF2B5EF4-FFF2-40B4-BE49-F238E27FC236}">
                <a16:creationId xmlns:a16="http://schemas.microsoft.com/office/drawing/2014/main" id="{268716AF-D592-E543-B9BE-464DCC3233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098" y="2407956"/>
            <a:ext cx="3088314" cy="204208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Font typeface="+mj-lt"/>
              <a:buNone/>
              <a:defRPr sz="1800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C501DE7-D0F9-274C-8014-D2A617DC95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53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tificaçõ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Rodapé 10">
            <a:extLst>
              <a:ext uri="{FF2B5EF4-FFF2-40B4-BE49-F238E27FC236}">
                <a16:creationId xmlns:a16="http://schemas.microsoft.com/office/drawing/2014/main" id="{40925A8D-D262-4C4C-A974-AFFB44F62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E17E1AC-99AB-064D-8C5C-C1A8A739608A}"/>
              </a:ext>
            </a:extLst>
          </p:cNvPr>
          <p:cNvSpPr/>
          <p:nvPr userDrawn="1"/>
        </p:nvSpPr>
        <p:spPr>
          <a:xfrm>
            <a:off x="8812385" y="0"/>
            <a:ext cx="3379617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7609DC55-997C-B141-B17D-30B9BDAF0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2F95E773-F3C8-0849-853C-6D964D26D4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7416" y="3045711"/>
            <a:ext cx="846875" cy="810372"/>
          </a:xfrm>
          <a:prstGeom prst="rect">
            <a:avLst/>
          </a:prstGeom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74E47E8D-7E48-AE4E-BB59-6AB04E1D92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5107" y="3045709"/>
            <a:ext cx="615015" cy="810373"/>
          </a:xfrm>
          <a:prstGeom prst="rect">
            <a:avLst/>
          </a:prstGeom>
        </p:spPr>
      </p:pic>
      <p:pic>
        <p:nvPicPr>
          <p:cNvPr id="21" name="Picture 13">
            <a:extLst>
              <a:ext uri="{FF2B5EF4-FFF2-40B4-BE49-F238E27FC236}">
                <a16:creationId xmlns:a16="http://schemas.microsoft.com/office/drawing/2014/main" id="{71A6662A-0ED7-FB4D-B387-142789BF44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9307" y="3045709"/>
            <a:ext cx="3233387" cy="1542984"/>
          </a:xfrm>
          <a:prstGeom prst="rect">
            <a:avLst/>
          </a:prstGeom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BF97618B-C288-F34A-84BF-06183FA4F3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7417" y="5831335"/>
            <a:ext cx="5724526" cy="40845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F761D31-A9D7-B146-A10D-99890ADAE1A4}"/>
              </a:ext>
            </a:extLst>
          </p:cNvPr>
          <p:cNvSpPr txBox="1"/>
          <p:nvPr userDrawn="1"/>
        </p:nvSpPr>
        <p:spPr>
          <a:xfrm>
            <a:off x="607417" y="5325085"/>
            <a:ext cx="3703093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pt-PT" sz="1400">
                <a:solidFill>
                  <a:schemeClr val="bg1">
                    <a:lumMod val="65000"/>
                  </a:schemeClr>
                </a:solidFill>
                <a:latin typeface="MarkPro" panose="020B0504020101010102" pitchFamily="34" charset="77"/>
              </a:rPr>
              <a:t>Cofinanciado por:</a:t>
            </a:r>
          </a:p>
        </p:txBody>
      </p:sp>
      <p:sp>
        <p:nvSpPr>
          <p:cNvPr id="12" name="Marcador de Posição da Data 9">
            <a:extLst>
              <a:ext uri="{FF2B5EF4-FFF2-40B4-BE49-F238E27FC236}">
                <a16:creationId xmlns:a16="http://schemas.microsoft.com/office/drawing/2014/main" id="{C9FBCB09-E470-134B-B562-CABF713FE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6F1F11-B8D7-DB42-B55F-43D27A76802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040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C1D28C3-3A58-2F4E-AFB8-C2F3C75B3716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701369-897F-9A41-B260-8D89AEDA4033}"/>
              </a:ext>
            </a:extLst>
          </p:cNvPr>
          <p:cNvSpPr txBox="1"/>
          <p:nvPr userDrawn="1"/>
        </p:nvSpPr>
        <p:spPr>
          <a:xfrm>
            <a:off x="798373" y="3998795"/>
            <a:ext cx="7588155" cy="18158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rtl="0">
              <a:buSzPts val="2000"/>
              <a:buFont typeface="Arial" panose="020B0604020202020204" pitchFamily="34" charset="0"/>
              <a:buNone/>
            </a:pPr>
            <a:r>
              <a:rPr lang="pt-PT" sz="1400" b="0" i="0" u="none" strike="noStrike" kern="1200" baseline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R. de Passos Manuel 223 3°</a:t>
            </a:r>
          </a:p>
          <a:p>
            <a:pPr rtl="0">
              <a:buSzPts val="2000"/>
              <a:buFont typeface="Arial" panose="020B0604020202020204" pitchFamily="34" charset="0"/>
              <a:buNone/>
            </a:pPr>
            <a:r>
              <a:rPr lang="pt-PT" sz="1400" b="0" i="0" u="none" strike="noStrike" kern="1200" baseline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4000-385 Porto</a:t>
            </a:r>
          </a:p>
          <a:p>
            <a:pPr marL="0" indent="0" rtl="0">
              <a:buFont typeface="Arial" panose="020B0604020202020204" pitchFamily="34" charset="0"/>
              <a:buNone/>
            </a:pPr>
            <a:endParaRPr lang="pt-PT" sz="1400" b="0" i="0" u="none" strike="noStrike" kern="1200" baseline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rtl="0">
              <a:buSzPts val="2000"/>
              <a:buFont typeface="Arial" panose="020B0604020202020204" pitchFamily="34" charset="0"/>
              <a:buNone/>
            </a:pPr>
            <a:r>
              <a:rPr lang="pt-PT" sz="1400" b="0" i="0" u="none" strike="noStrike" kern="1200" baseline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T. 22 375 1350</a:t>
            </a:r>
          </a:p>
          <a:p>
            <a:pPr marL="0" indent="0" rtl="0">
              <a:buFont typeface="Arial" panose="020B0604020202020204" pitchFamily="34" charset="0"/>
              <a:buNone/>
            </a:pPr>
            <a:endParaRPr lang="pt-PT" sz="1400" b="0" i="0" u="none" strike="noStrike" kern="1200" baseline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rtl="0">
              <a:buSzPts val="2000"/>
              <a:buFont typeface="Arial" panose="020B0604020202020204" pitchFamily="34" charset="0"/>
              <a:buNone/>
            </a:pPr>
            <a:r>
              <a:rPr lang="pt-PT" sz="1400" b="0" i="0" u="none" strike="noStrike" kern="1200" baseline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info@devscope.pt</a:t>
            </a:r>
            <a:endParaRPr lang="pt-PT" sz="1400" b="0" i="0" u="none" strike="noStrike" kern="1200" baseline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rtl="0">
              <a:buSzPts val="2000"/>
              <a:buFont typeface="Arial" panose="020B0604020202020204" pitchFamily="34" charset="0"/>
              <a:buNone/>
            </a:pPr>
            <a:r>
              <a:rPr lang="pt-PT" sz="1400" b="1" i="0" u="none" strike="noStrike" kern="1200" baseline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devscope.net</a:t>
            </a:r>
            <a:endParaRPr lang="pt-PT" sz="1400" b="1" i="0" u="none" strike="noStrike" kern="1200" baseline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PT" sz="140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6" name="Marcador de Posição do Texto 14">
            <a:extLst>
              <a:ext uri="{FF2B5EF4-FFF2-40B4-BE49-F238E27FC236}">
                <a16:creationId xmlns:a16="http://schemas.microsoft.com/office/drawing/2014/main" id="{581DF557-CFF2-714C-A469-333A5964A6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060" y="3250099"/>
            <a:ext cx="1881564" cy="35780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619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7E21347D-18C3-C24C-A44E-FFFBF459C211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BE0BD1-14DB-2F4D-A84C-A70F27F82453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99CBE64-6FC9-4E4A-B363-07EFBC6D0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17" name="Marcador de Posição do Número do Diapositivo 13">
            <a:extLst>
              <a:ext uri="{FF2B5EF4-FFF2-40B4-BE49-F238E27FC236}">
                <a16:creationId xmlns:a16="http://schemas.microsoft.com/office/drawing/2014/main" id="{4FCF993E-1B9D-AC4F-B7FC-961549406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8" name="Marcador de Posição da Data 9">
            <a:extLst>
              <a:ext uri="{FF2B5EF4-FFF2-40B4-BE49-F238E27FC236}">
                <a16:creationId xmlns:a16="http://schemas.microsoft.com/office/drawing/2014/main" id="{BF615D71-312B-8D4D-94E2-18E315AAE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19" name="Marcador de Posição do Rodapé 10">
            <a:extLst>
              <a:ext uri="{FF2B5EF4-FFF2-40B4-BE49-F238E27FC236}">
                <a16:creationId xmlns:a16="http://schemas.microsoft.com/office/drawing/2014/main" id="{499B9F6A-3EA2-674C-8796-805E55CD7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3605BE5-2780-D145-8E3A-43B01C8DB1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9CAC1FC-DA9C-6E4D-88F6-203B1F82F5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FA486B1-40DC-FE47-84B1-ED7D7589B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957" y="1953493"/>
            <a:ext cx="10913805" cy="9274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971996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6" y="2702541"/>
            <a:ext cx="4167886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2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3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0760" y="800100"/>
            <a:ext cx="5024485" cy="52578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3F13253-80D7-40FF-92F7-50D2332964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4" y="604397"/>
            <a:ext cx="1568650" cy="2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72431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674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2"/>
            <a:ext cx="4162425" cy="2733497"/>
          </a:xfrm>
        </p:spPr>
        <p:txBody>
          <a:bodyPr/>
          <a:lstStyle>
            <a:lvl1pPr marL="0" indent="0">
              <a:buNone/>
              <a:defRPr sz="21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326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5540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086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710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1" y="1"/>
            <a:ext cx="10515600" cy="13258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3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9081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170890" y="6566926"/>
            <a:ext cx="3850221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081" rtl="0" eaLnBrk="1" latinLnBrk="0" hangingPunct="1"/>
            <a:r>
              <a:rPr lang="en-US" sz="1029" b="0" kern="120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7626775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402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6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4749800"/>
            <a:ext cx="12192000" cy="2209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21893" tIns="60947" rIns="121893" bIns="60947" numCol="1" rtlCol="0" anchor="ctr" anchorCtr="0" compatLnSpc="1">
            <a:prstTxWarp prst="textNoShape">
              <a:avLst/>
            </a:prstTxWarp>
          </a:bodyPr>
          <a:lstStyle/>
          <a:p>
            <a:pPr algn="ctr" defTabSz="1218585"/>
            <a:endParaRPr lang="en-US" sz="290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16000" y="2854787"/>
            <a:ext cx="10261600" cy="17934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16000" y="4851400"/>
            <a:ext cx="10261600" cy="1625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Inter" panose="020B0502030000000004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465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1" y="0"/>
            <a:ext cx="10515600" cy="13258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3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60855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71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5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1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9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65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1" y="0"/>
            <a:ext cx="10515600" cy="13258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3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0832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1" y="0"/>
            <a:ext cx="10515600" cy="13258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3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2881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582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593B-9DE8-46BA-A3C8-83906BD38CD0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FA9C0-68E8-47BE-94E2-86B6EF87A0B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1" y="0"/>
            <a:ext cx="10515600" cy="13258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43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59432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/>
          <a:lstStyle>
            <a:lvl1pPr marL="281620" indent="-28162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solidFill>
                  <a:srgbClr val="582881"/>
                </a:solidFill>
              </a:defRPr>
            </a:lvl1pPr>
            <a:lvl2pPr marL="520596" indent="-228554">
              <a:defRPr sz="2352"/>
            </a:lvl2pPr>
            <a:lvl3pPr marL="685663" indent="-165067">
              <a:tabLst/>
              <a:defRPr sz="1960"/>
            </a:lvl3pPr>
            <a:lvl4pPr marL="863427" indent="-177765">
              <a:defRPr/>
            </a:lvl4pPr>
            <a:lvl5pPr marL="1028494" indent="-16506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6578"/>
          </a:xfrm>
        </p:spPr>
        <p:txBody>
          <a:bodyPr/>
          <a:lstStyle>
            <a:lvl1pPr marL="281620" indent="-281620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solidFill>
                  <a:srgbClr val="582881"/>
                </a:solidFill>
              </a:defRPr>
            </a:lvl1pPr>
            <a:lvl2pPr marL="520596" indent="-228554">
              <a:defRPr sz="2352"/>
            </a:lvl2pPr>
            <a:lvl3pPr marL="685663" indent="-165067">
              <a:tabLst/>
              <a:defRPr sz="1960"/>
            </a:lvl3pPr>
            <a:lvl4pPr marL="863427" indent="-177765">
              <a:defRPr/>
            </a:lvl4pPr>
            <a:lvl5pPr marL="1028494" indent="-16506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65664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rgbClr val="169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3"/>
            <a:ext cx="11653523" cy="1796217"/>
          </a:xfrm>
          <a:noFill/>
        </p:spPr>
        <p:txBody>
          <a:bodyPr anchorCtr="0"/>
          <a:lstStyle>
            <a:lvl1pPr>
              <a:defRPr sz="8625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297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10668389" y="291069"/>
            <a:ext cx="1251260" cy="26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8874570" cy="11670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172899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26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E5FFA33-C7CB-E544-9384-D7E1319C580C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2"/>
              </a:solidFill>
            </a:endParaRPr>
          </a:p>
        </p:txBody>
      </p:sp>
      <p:sp>
        <p:nvSpPr>
          <p:cNvPr id="15" name="Marcador de Posição do Número do Diapositivo 13">
            <a:extLst>
              <a:ext uri="{FF2B5EF4-FFF2-40B4-BE49-F238E27FC236}">
                <a16:creationId xmlns:a16="http://schemas.microsoft.com/office/drawing/2014/main" id="{280683F3-288A-E148-853A-677BD9C88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1" name="Marcador de Posição da Data 9">
            <a:extLst>
              <a:ext uri="{FF2B5EF4-FFF2-40B4-BE49-F238E27FC236}">
                <a16:creationId xmlns:a16="http://schemas.microsoft.com/office/drawing/2014/main" id="{EDB3E18B-8BDF-A74B-B716-88E1FA8CD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22" name="Marcador de Posição do Rodapé 10">
            <a:extLst>
              <a:ext uri="{FF2B5EF4-FFF2-40B4-BE49-F238E27FC236}">
                <a16:creationId xmlns:a16="http://schemas.microsoft.com/office/drawing/2014/main" id="{912419BF-2587-DE40-A03F-1E1303B6C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24" name="Marcador de Posição do Texto 7">
            <a:extLst>
              <a:ext uri="{FF2B5EF4-FFF2-40B4-BE49-F238E27FC236}">
                <a16:creationId xmlns:a16="http://schemas.microsoft.com/office/drawing/2014/main" id="{392ABB99-2FD0-F64F-9E3E-DEAE6AB8DA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98" y="1953493"/>
            <a:ext cx="3088314" cy="91938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 sz="2399" b="1" i="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None/>
              <a:tabLst/>
              <a:defRPr/>
            </a:pPr>
            <a:r>
              <a:rPr lang="pt-PT" sz="2399" err="1">
                <a:solidFill>
                  <a:schemeClr val="tx1"/>
                </a:solidFill>
              </a:rPr>
              <a:t>Click</a:t>
            </a:r>
            <a:r>
              <a:rPr lang="pt-PT" sz="2399">
                <a:solidFill>
                  <a:schemeClr val="tx1"/>
                </a:solidFill>
              </a:rPr>
              <a:t> to </a:t>
            </a:r>
            <a:r>
              <a:rPr lang="pt-PT" sz="2399" err="1">
                <a:solidFill>
                  <a:schemeClr val="tx1"/>
                </a:solidFill>
              </a:rPr>
              <a:t>edit</a:t>
            </a:r>
            <a:r>
              <a:rPr lang="pt-PT" sz="2399">
                <a:solidFill>
                  <a:schemeClr val="tx1"/>
                </a:solidFill>
              </a:rPr>
              <a:t> </a:t>
            </a:r>
            <a:r>
              <a:rPr lang="pt-PT" sz="2399" err="1">
                <a:solidFill>
                  <a:schemeClr val="tx1"/>
                </a:solidFill>
              </a:rPr>
              <a:t>title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5" name="Marcador de Posição do Texto 7">
            <a:extLst>
              <a:ext uri="{FF2B5EF4-FFF2-40B4-BE49-F238E27FC236}">
                <a16:creationId xmlns:a16="http://schemas.microsoft.com/office/drawing/2014/main" id="{1C8B5B66-D73A-584A-BA79-7DE1401DC3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099" y="3429003"/>
            <a:ext cx="8173285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/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5121A3-2B90-814A-AA00-3430F7453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473261"/>
            <a:ext cx="1043307" cy="1987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2058316-6E00-0C46-B63F-786C4C9D7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6089304"/>
            <a:ext cx="1473483" cy="1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554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36525"/>
          </a:xfrm>
        </p:spPr>
        <p:txBody>
          <a:bodyPr/>
          <a:lstStyle>
            <a:lvl1pPr marL="0" indent="0">
              <a:spcBef>
                <a:spcPts val="980"/>
              </a:spcBef>
              <a:spcAft>
                <a:spcPts val="1176"/>
              </a:spcAft>
              <a:buNone/>
              <a:defRPr>
                <a:solidFill>
                  <a:srgbClr val="505050"/>
                </a:solidFill>
              </a:defRPr>
            </a:lvl1pPr>
            <a:lvl2pPr marL="0" indent="0">
              <a:buFontTx/>
              <a:buNone/>
              <a:defRPr sz="1960">
                <a:solidFill>
                  <a:srgbClr val="505050"/>
                </a:solidFill>
              </a:defRPr>
            </a:lvl2pPr>
            <a:lvl3pPr marL="224051" indent="0">
              <a:buNone/>
              <a:defRPr>
                <a:solidFill>
                  <a:srgbClr val="505050"/>
                </a:solidFill>
              </a:defRPr>
            </a:lvl3pPr>
            <a:lvl4pPr marL="448102" indent="0">
              <a:buNone/>
              <a:defRPr>
                <a:solidFill>
                  <a:srgbClr val="505050"/>
                </a:solidFill>
              </a:defRPr>
            </a:lvl4pPr>
            <a:lvl5pPr marL="672153" indent="0"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45317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DA6659EF-6A0E-B449-909D-A1249B1A53A1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chemeClr val="accent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647436C-BFC7-0E4A-8BE6-EBC5AABEF029}"/>
              </a:ext>
            </a:extLst>
          </p:cNvPr>
          <p:cNvSpPr/>
          <p:nvPr userDrawn="1"/>
        </p:nvSpPr>
        <p:spPr>
          <a:xfrm>
            <a:off x="8812385" y="3"/>
            <a:ext cx="3379617" cy="77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7AD8EC9-1962-5A43-9AB3-1E721172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16" name="Marcador de Posição do Número do Diapositivo 13">
            <a:extLst>
              <a:ext uri="{FF2B5EF4-FFF2-40B4-BE49-F238E27FC236}">
                <a16:creationId xmlns:a16="http://schemas.microsoft.com/office/drawing/2014/main" id="{9BC0BEC1-6164-C946-A353-7DE34EAF2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8116" y="439007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 b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7" name="Marcador de Posição da Data 9">
            <a:extLst>
              <a:ext uri="{FF2B5EF4-FFF2-40B4-BE49-F238E27FC236}">
                <a16:creationId xmlns:a16="http://schemas.microsoft.com/office/drawing/2014/main" id="{DF3D5BC8-F683-BC49-B9AE-C5909C8AD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0129" y="439007"/>
            <a:ext cx="885975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18" name="Marcador de Posição do Rodapé 10">
            <a:extLst>
              <a:ext uri="{FF2B5EF4-FFF2-40B4-BE49-F238E27FC236}">
                <a16:creationId xmlns:a16="http://schemas.microsoft.com/office/drawing/2014/main" id="{E109782B-B05F-5B4B-BEF5-4995C9A15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8517" y="439007"/>
            <a:ext cx="520499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pt-PT"/>
          </a:p>
        </p:txBody>
      </p:sp>
      <p:sp>
        <p:nvSpPr>
          <p:cNvPr id="19" name="Marcador de Posição do Texto 7">
            <a:extLst>
              <a:ext uri="{FF2B5EF4-FFF2-40B4-BE49-F238E27FC236}">
                <a16:creationId xmlns:a16="http://schemas.microsoft.com/office/drawing/2014/main" id="{815BBDEB-9689-8F43-A828-979F0335F7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43" y="3429002"/>
            <a:ext cx="8175541" cy="2223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+mj-lt"/>
              <a:buNone/>
              <a:defRPr sz="1400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/>
              <a:t>Clique para adicionar 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9A7605A7-63E6-DA4E-B9BA-E19175D13A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098" y="473263"/>
            <a:ext cx="1043307" cy="198725"/>
          </a:xfrm>
          <a:prstGeom prst="rect">
            <a:avLst/>
          </a:prstGeom>
        </p:spPr>
      </p:pic>
      <p:sp>
        <p:nvSpPr>
          <p:cNvPr id="24" name="Marcador de Posição do Texto 7">
            <a:extLst>
              <a:ext uri="{FF2B5EF4-FFF2-40B4-BE49-F238E27FC236}">
                <a16:creationId xmlns:a16="http://schemas.microsoft.com/office/drawing/2014/main" id="{DF0F5CCE-DFFE-2E41-9D9A-1C940A639D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98" y="1948366"/>
            <a:ext cx="3088314" cy="9193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2399" b="1">
                <a:solidFill>
                  <a:schemeClr val="bg1"/>
                </a:solidFill>
              </a:defRPr>
            </a:lvl1pPr>
            <a:lvl2pPr marL="457086" indent="0">
              <a:buFont typeface="+mj-lt"/>
              <a:buNone/>
              <a:defRPr sz="1200"/>
            </a:lvl2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</a:t>
            </a:r>
            <a:r>
              <a:rPr lang="pt-PT" err="1"/>
              <a:t>title</a:t>
            </a:r>
            <a:endParaRPr lang="pt-PT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0360E401-3F8F-2B4B-8AA6-D8DC16AE83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6841" y="6089303"/>
            <a:ext cx="1477995" cy="1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DD234BC-B377-C34A-BA04-4C70F2A694C2}"/>
              </a:ext>
            </a:extLst>
          </p:cNvPr>
          <p:cNvSpPr/>
          <p:nvPr userDrawn="1"/>
        </p:nvSpPr>
        <p:spPr>
          <a:xfrm>
            <a:off x="2" y="2"/>
            <a:ext cx="12192000" cy="6857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6" name="Marcador de Posição da Imagem 5">
            <a:extLst>
              <a:ext uri="{FF2B5EF4-FFF2-40B4-BE49-F238E27FC236}">
                <a16:creationId xmlns:a16="http://schemas.microsoft.com/office/drawing/2014/main" id="{23A18230-70D9-1946-B210-AD5272BE6F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alterar imagem de fundo</a:t>
            </a:r>
          </a:p>
        </p:txBody>
      </p:sp>
      <p:sp>
        <p:nvSpPr>
          <p:cNvPr id="19" name="Marcador de Posição do Texto 11">
            <a:extLst>
              <a:ext uri="{FF2B5EF4-FFF2-40B4-BE49-F238E27FC236}">
                <a16:creationId xmlns:a16="http://schemas.microsoft.com/office/drawing/2014/main" id="{18C308B1-3BA8-B946-A8E4-3C835FE12F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062" y="4395816"/>
            <a:ext cx="6743116" cy="16215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999" b="1" i="0">
                <a:solidFill>
                  <a:schemeClr val="bg1"/>
                </a:solidFill>
                <a:latin typeface="Mark OT" panose="020B0504020201010104" pitchFamily="34" charset="0"/>
                <a:ea typeface="Inter" panose="020B0502030000000004" pitchFamily="34" charset="0"/>
              </a:defRPr>
            </a:lvl1pPr>
            <a:lvl2pPr marL="457086" indent="0">
              <a:buNone/>
              <a:defRPr>
                <a:solidFill>
                  <a:schemeClr val="bg1"/>
                </a:solidFill>
              </a:defRPr>
            </a:lvl2pPr>
            <a:lvl3pPr marL="914171" indent="0">
              <a:buNone/>
              <a:defRPr>
                <a:solidFill>
                  <a:schemeClr val="bg1"/>
                </a:solidFill>
              </a:defRPr>
            </a:lvl3pPr>
            <a:lvl4pPr marL="1371257" indent="0">
              <a:buNone/>
              <a:defRPr>
                <a:solidFill>
                  <a:schemeClr val="bg1"/>
                </a:solidFill>
              </a:defRPr>
            </a:lvl4pPr>
            <a:lvl5pPr marL="182834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PT"/>
              <a:t>Nome da apresentação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63954CD6-FF74-7049-8ED2-F55349148D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9060" y="3250099"/>
            <a:ext cx="1881564" cy="35780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4" name="Marcador de Posição do Texto 11">
            <a:extLst>
              <a:ext uri="{FF2B5EF4-FFF2-40B4-BE49-F238E27FC236}">
                <a16:creationId xmlns:a16="http://schemas.microsoft.com/office/drawing/2014/main" id="{33290F9A-EAE9-3C48-89BD-71447ED65A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062" y="3968388"/>
            <a:ext cx="6743116" cy="357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086" indent="0">
              <a:buNone/>
              <a:defRPr>
                <a:solidFill>
                  <a:schemeClr val="bg1"/>
                </a:solidFill>
              </a:defRPr>
            </a:lvl2pPr>
            <a:lvl3pPr marL="914171" indent="0">
              <a:buNone/>
              <a:defRPr>
                <a:solidFill>
                  <a:schemeClr val="bg1"/>
                </a:solidFill>
              </a:defRPr>
            </a:lvl3pPr>
            <a:lvl4pPr marL="1371257" indent="0">
              <a:buNone/>
              <a:defRPr>
                <a:solidFill>
                  <a:schemeClr val="bg1"/>
                </a:solidFill>
              </a:defRPr>
            </a:lvl4pPr>
            <a:lvl5pPr marL="182834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PT" err="1"/>
              <a:t>dev</a:t>
            </a:r>
            <a:r>
              <a:rPr lang="pt-PT"/>
              <a:t> &lt;</a:t>
            </a:r>
            <a:r>
              <a:rPr lang="pt-PT" err="1"/>
              <a:t>client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&gt; scope</a:t>
            </a:r>
          </a:p>
        </p:txBody>
      </p:sp>
      <p:sp>
        <p:nvSpPr>
          <p:cNvPr id="6" name="Marcador de Posição do Texto 11">
            <a:extLst>
              <a:ext uri="{FF2B5EF4-FFF2-40B4-BE49-F238E27FC236}">
                <a16:creationId xmlns:a16="http://schemas.microsoft.com/office/drawing/2014/main" id="{B345CB5D-EA78-5C46-B164-BE575B41F5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9062" y="578489"/>
            <a:ext cx="10613879" cy="1931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457086" indent="0">
              <a:buNone/>
              <a:defRPr>
                <a:solidFill>
                  <a:schemeClr val="bg1"/>
                </a:solidFill>
              </a:defRPr>
            </a:lvl2pPr>
            <a:lvl3pPr marL="914171" indent="0">
              <a:buNone/>
              <a:defRPr>
                <a:solidFill>
                  <a:schemeClr val="bg1"/>
                </a:solidFill>
              </a:defRPr>
            </a:lvl3pPr>
            <a:lvl4pPr marL="1371257" indent="0">
              <a:buNone/>
              <a:defRPr>
                <a:solidFill>
                  <a:schemeClr val="bg1"/>
                </a:solidFill>
              </a:defRPr>
            </a:lvl4pPr>
            <a:lvl5pPr marL="182834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PT"/>
              <a:t>DEV-XXXXX-XXXX</a:t>
            </a:r>
          </a:p>
        </p:txBody>
      </p:sp>
    </p:spTree>
    <p:extLst>
      <p:ext uri="{BB962C8B-B14F-4D97-AF65-F5344CB8AC3E}">
        <p14:creationId xmlns:p14="http://schemas.microsoft.com/office/powerpoint/2010/main" val="398165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9" y="2819605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490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Número do Diapositivo 13">
            <a:extLst>
              <a:ext uri="{FF2B5EF4-FFF2-40B4-BE49-F238E27FC236}">
                <a16:creationId xmlns:a16="http://schemas.microsoft.com/office/drawing/2014/main" id="{FB693C2E-927E-A042-A2A0-B63B06C37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34212" y="245280"/>
            <a:ext cx="2154788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 b="1">
                <a:solidFill>
                  <a:schemeClr val="bg1">
                    <a:lumMod val="50000"/>
                  </a:schemeClr>
                </a:solidFill>
                <a:latin typeface="Inter" panose="020B0502030000000004"/>
                <a:ea typeface="Inter" panose="020B0502030000000004"/>
              </a:defRPr>
            </a:lvl1pPr>
          </a:lstStyle>
          <a:p>
            <a:fld id="{4035D73B-2195-2740-8869-4D46606E892C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0" name="Marcador de Posição da Data 9">
            <a:extLst>
              <a:ext uri="{FF2B5EF4-FFF2-40B4-BE49-F238E27FC236}">
                <a16:creationId xmlns:a16="http://schemas.microsoft.com/office/drawing/2014/main" id="{0B67AC13-C911-0842-A4D9-F6C93F664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9098" y="6515152"/>
            <a:ext cx="997432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b="0">
                <a:solidFill>
                  <a:schemeClr val="bg1">
                    <a:lumMod val="50000"/>
                  </a:schemeClr>
                </a:solidFill>
                <a:latin typeface="Inter" panose="020B0502030000000004"/>
                <a:ea typeface="Inter" panose="020B0502030000000004"/>
              </a:defRPr>
            </a:lvl1pPr>
          </a:lstStyle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9960B061-16DB-E941-84E7-C37E6C3D1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3883" y="6515152"/>
            <a:ext cx="4968603" cy="178256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b="0">
                <a:solidFill>
                  <a:schemeClr val="bg1">
                    <a:lumMod val="50000"/>
                  </a:schemeClr>
                </a:solidFill>
                <a:latin typeface="Inter" panose="020B0502030000000004"/>
                <a:ea typeface="Inter" panose="020B0502030000000004"/>
              </a:defRPr>
            </a:lvl1pPr>
          </a:lstStyle>
          <a:p>
            <a:endParaRPr lang="pt-PT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BD0E2AE-CA70-734F-B638-4AEB70009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01" y="115910"/>
            <a:ext cx="10913805" cy="103825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</a:t>
            </a:r>
            <a:r>
              <a:rPr lang="pt-PT" noProof="0" err="1"/>
              <a:t>Master</a:t>
            </a:r>
            <a:r>
              <a:rPr lang="pt-PT" noProof="0"/>
              <a:t>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CC8ACA-CF12-6A45-B9E0-2AC39E97C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100" y="1390918"/>
            <a:ext cx="10913804" cy="431291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text</a:t>
            </a:r>
            <a:r>
              <a:rPr lang="pt-PT" noProof="0"/>
              <a:t> </a:t>
            </a:r>
            <a:r>
              <a:rPr lang="pt-PT" noProof="0" err="1"/>
              <a:t>styles</a:t>
            </a:r>
            <a:endParaRPr lang="pt-PT" noProof="0"/>
          </a:p>
          <a:p>
            <a:pPr lvl="1"/>
            <a:r>
              <a:rPr lang="pt-PT" noProof="0" err="1"/>
              <a:t>Second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  <a:p>
            <a:pPr lvl="2"/>
            <a:r>
              <a:rPr lang="pt-PT" noProof="0" err="1"/>
              <a:t>Third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  <a:p>
            <a:pPr lvl="3"/>
            <a:r>
              <a:rPr lang="pt-PT" noProof="0" err="1"/>
              <a:t>Fourth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  <a:p>
            <a:pPr lvl="4"/>
            <a:r>
              <a:rPr lang="pt-PT" noProof="0" err="1"/>
              <a:t>Fifth</a:t>
            </a:r>
            <a:r>
              <a:rPr lang="pt-PT" noProof="0"/>
              <a:t> </a:t>
            </a:r>
            <a:r>
              <a:rPr lang="pt-PT" noProof="0" err="1"/>
              <a:t>level</a:t>
            </a:r>
            <a:endParaRPr lang="pt-PT" noProof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7EBF944-7B28-42B8-8830-07EDCBDCCF6A}"/>
              </a:ext>
            </a:extLst>
          </p:cNvPr>
          <p:cNvPicPr>
            <a:picLocks noChangeAspect="1"/>
          </p:cNvPicPr>
          <p:nvPr userDrawn="1"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2" y="6395597"/>
            <a:ext cx="1568650" cy="2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6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3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  <p:sldLayoutId id="2147483725" r:id="rId53"/>
    <p:sldLayoutId id="2147483726" r:id="rId54"/>
    <p:sldLayoutId id="2147483727" r:id="rId55"/>
    <p:sldLayoutId id="2147483728" r:id="rId56"/>
    <p:sldLayoutId id="2147483729" r:id="rId57"/>
    <p:sldLayoutId id="2147483730" r:id="rId58"/>
    <p:sldLayoutId id="2147483731" r:id="rId59"/>
    <p:sldLayoutId id="2147483732" r:id="rId60"/>
  </p:sldLayoutIdLst>
  <p:hf hdr="0" ft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2999" b="1" i="0" kern="1200">
          <a:solidFill>
            <a:schemeClr val="tx1">
              <a:lumMod val="95000"/>
              <a:lumOff val="5000"/>
            </a:schemeClr>
          </a:solidFill>
          <a:latin typeface="Mark OT" panose="020B0504020201010104" pitchFamily="34" charset="0"/>
          <a:ea typeface="Inter" panose="020B0502030000000004" pitchFamily="34" charset="0"/>
          <a:cs typeface="+mj-cs"/>
        </a:defRPr>
      </a:lvl1pPr>
    </p:titleStyle>
    <p:bodyStyle>
      <a:lvl1pPr marL="457200" indent="-457200" algn="l" defTabSz="914171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Mark OT" panose="020B0504020201010104" pitchFamily="34" charset="0"/>
        <a:buChar char="&gt;"/>
        <a:defRPr sz="2799" kern="1200" baseline="0">
          <a:solidFill>
            <a:schemeClr val="tx1"/>
          </a:solidFill>
          <a:latin typeface="Inter" panose="020B0502030000000004"/>
          <a:ea typeface="Inter" panose="020B0502030000000004"/>
          <a:cs typeface="+mn-cs"/>
        </a:defRPr>
      </a:lvl1pPr>
      <a:lvl2pPr marL="457086" indent="0" algn="l" defTabSz="914171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None/>
        <a:defRPr sz="2399" kern="1200">
          <a:solidFill>
            <a:schemeClr val="tx1"/>
          </a:solidFill>
          <a:latin typeface="Inter" panose="020B0502030000000004"/>
          <a:ea typeface="Inter" panose="020B0502030000000004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B0502030000000004"/>
          <a:ea typeface="Inter" panose="020B0502030000000004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B0502030000000004"/>
          <a:ea typeface="Inter" panose="020B0502030000000004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Inter" panose="020B0502030000000004"/>
          <a:ea typeface="Inter" panose="020B0502030000000004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2B400-A91F-4F51-BC3F-E635AD1631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Speaker: João Gomes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0CA54D-5734-409B-B59B-999BEA4C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50" dirty="0">
                <a:latin typeface="Arial" panose="020B0604020202020204" pitchFamily="34" charset="0"/>
                <a:cs typeface="Arial" panose="020B0604020202020204" pitchFamily="34" charset="0"/>
              </a:rPr>
              <a:t>Digital contact center</a:t>
            </a:r>
          </a:p>
        </p:txBody>
      </p:sp>
    </p:spTree>
    <p:extLst>
      <p:ext uri="{BB962C8B-B14F-4D97-AF65-F5344CB8AC3E}">
        <p14:creationId xmlns:p14="http://schemas.microsoft.com/office/powerpoint/2010/main" val="166726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95BA-7844-E919-9AB6-5727B177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50" dirty="0" err="1"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endParaRPr lang="pt-PT" sz="2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3A8583-04C4-2F37-554C-FCB84CCF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2</a:t>
            </a:fld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6021C-8298-9222-75BC-67A8137EA3A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D8CDC8-15E5-780E-6E22-1606C0FA81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Metodologias</a:t>
            </a:r>
          </a:p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Futuras Mudanças</a:t>
            </a:r>
          </a:p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Fase do projeto</a:t>
            </a:r>
          </a:p>
        </p:txBody>
      </p:sp>
    </p:spTree>
    <p:extLst>
      <p:ext uri="{BB962C8B-B14F-4D97-AF65-F5344CB8AC3E}">
        <p14:creationId xmlns:p14="http://schemas.microsoft.com/office/powerpoint/2010/main" val="237987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3BFEA-ADE5-FFFC-CF79-C71810B4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073A5B3-5C20-6550-96A6-5484AD0989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3</a:t>
            </a:fld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910630-541F-A949-A78A-B2BCE208846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E9D8A7E-2C78-E388-A575-39ABEA987D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Ligar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desligar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microfone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Marcação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Salas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voz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B468B6-282D-3948-7257-D56F1519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04" y="1154169"/>
            <a:ext cx="6930696" cy="29492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237CB2-F2C0-2529-6510-F10B8BF1E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16" y="3414542"/>
            <a:ext cx="7251984" cy="27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0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B84FD-3FA5-3BF5-F46A-EC4FD503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2CE36B8-7C59-4ED4-138F-6910482E6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4</a:t>
            </a:fld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D5D865-06B1-16C5-A95D-92EB54B79F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CCCFEBD-4A35-1045-A128-3CDE5AB6DF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Requisição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salas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voz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Seleção de salas por voz</a:t>
            </a:r>
          </a:p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Utilização da API </a:t>
            </a:r>
            <a:r>
              <a:rPr lang="pt-PT" sz="2000" dirty="0" err="1">
                <a:latin typeface="Arial" panose="020B0604020202020204" pitchFamily="34" charset="0"/>
                <a:cs typeface="Arial" panose="020B0604020202020204" pitchFamily="34" charset="0"/>
              </a:rPr>
              <a:t>rooms</a:t>
            </a:r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 da empresa</a:t>
            </a:r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en-US" dirty="0"/>
          </a:p>
        </p:txBody>
      </p:sp>
      <p:pic>
        <p:nvPicPr>
          <p:cNvPr id="13" name="Imagem 12" descr="Diagrama&#10;&#10;Descrição gerada automaticamente">
            <a:extLst>
              <a:ext uri="{FF2B5EF4-FFF2-40B4-BE49-F238E27FC236}">
                <a16:creationId xmlns:a16="http://schemas.microsoft.com/office/drawing/2014/main" id="{79D417E0-F4DD-BAFE-3A0B-506673B0D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52" y="1436690"/>
            <a:ext cx="5692571" cy="339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4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E6E7-A510-3F8A-2590-47C756C4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Metodologias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pt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E46FB2-E366-4B17-05C8-F5C751383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5</a:t>
            </a:fld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2BCBB-EA84-B34B-B14B-48BA52B55F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pic>
        <p:nvPicPr>
          <p:cNvPr id="7" name="Espaço Reservado para Conteúdo 6" descr="Uma imagem contendo Logotipo&#10;&#10;Descrição gerada automaticamente">
            <a:extLst>
              <a:ext uri="{FF2B5EF4-FFF2-40B4-BE49-F238E27FC236}">
                <a16:creationId xmlns:a16="http://schemas.microsoft.com/office/drawing/2014/main" id="{C018B7FC-2BC8-137D-A4CC-ED470E57EC9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2" y="1611389"/>
            <a:ext cx="4092422" cy="2046211"/>
          </a:xfr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8F7449B6-DCBA-39BE-D665-ECEFE5592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30" y="4431022"/>
            <a:ext cx="2262386" cy="2262386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74CE244-CD8B-EF73-9D1D-AA2653E36B06}"/>
              </a:ext>
            </a:extLst>
          </p:cNvPr>
          <p:cNvCxnSpPr>
            <a:cxnSpLocks/>
          </p:cNvCxnSpPr>
          <p:nvPr/>
        </p:nvCxnSpPr>
        <p:spPr>
          <a:xfrm>
            <a:off x="2592413" y="3657600"/>
            <a:ext cx="0" cy="98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4A8B0352-C31A-6863-743F-34F2AE6CB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40" y="1562931"/>
            <a:ext cx="2143125" cy="21431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55D721D-9E43-BA62-A76B-8AC543FC7F04}"/>
              </a:ext>
            </a:extLst>
          </p:cNvPr>
          <p:cNvSpPr txBox="1"/>
          <p:nvPr/>
        </p:nvSpPr>
        <p:spPr>
          <a:xfrm>
            <a:off x="5712540" y="3185652"/>
            <a:ext cx="155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LUIS</a:t>
            </a:r>
          </a:p>
        </p:txBody>
      </p:sp>
      <p:pic>
        <p:nvPicPr>
          <p:cNvPr id="28" name="Imagem 27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97361990-E4E5-CAEF-B505-4A9373B86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20" y="4431022"/>
            <a:ext cx="3825712" cy="2262386"/>
          </a:xfrm>
          <a:prstGeom prst="rect">
            <a:avLst/>
          </a:prstGeom>
        </p:spPr>
      </p:pic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35EAB02-FCB4-0CDE-46C9-D1F71AF11A8D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>
            <a:off x="5977803" y="3706056"/>
            <a:ext cx="19673" cy="724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m 39" descr="Ícone&#10;&#10;Descrição gerada automaticamente">
            <a:extLst>
              <a:ext uri="{FF2B5EF4-FFF2-40B4-BE49-F238E27FC236}">
                <a16:creationId xmlns:a16="http://schemas.microsoft.com/office/drawing/2014/main" id="{74E17D5C-9711-D26E-6900-65FCBAF52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907" y="1611389"/>
            <a:ext cx="4202709" cy="1576016"/>
          </a:xfrm>
          <a:prstGeom prst="rect">
            <a:avLst/>
          </a:prstGeom>
        </p:spPr>
      </p:pic>
      <p:pic>
        <p:nvPicPr>
          <p:cNvPr id="43" name="Imagem 4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96E8149-C65D-98DE-C4A8-29633F417E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46" y="3960827"/>
            <a:ext cx="4202708" cy="19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8148C-7B34-A6A3-00BC-365F1344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Futuras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Mudanças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6A79F79-11AA-DA93-51F6-C20E9B0A6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6</a:t>
            </a:fld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82393-27DA-822F-2DF3-5141C982A24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AD031CA-1AFA-62A5-E7E8-F7514A4E72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Utilização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 API da rooms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Implementação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um chatbot com bot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framwork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com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Microsoft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tecnologias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comentário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8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AA0FF-001D-02BC-4882-DAF0323D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01" y="86413"/>
            <a:ext cx="10913805" cy="103825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D624962-DFF5-A258-665B-83ECDFD6AA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7</a:t>
            </a:fld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A63C61-05D7-48A9-B6A9-8D5F7E1DC3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9EBEDD-BC52-3531-5B91-97F95CAD2BCF}"/>
              </a:ext>
            </a:extLst>
          </p:cNvPr>
          <p:cNvSpPr/>
          <p:nvPr/>
        </p:nvSpPr>
        <p:spPr>
          <a:xfrm>
            <a:off x="639099" y="1390755"/>
            <a:ext cx="3077496" cy="4282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Requisição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salas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voz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Espaço Reservado para Conteúdo 14" descr="Selo Tick1 estrutura de tópicos">
            <a:extLst>
              <a:ext uri="{FF2B5EF4-FFF2-40B4-BE49-F238E27FC236}">
                <a16:creationId xmlns:a16="http://schemas.microsoft.com/office/drawing/2014/main" id="{2B734F19-E12E-D172-AED8-2DCD870DF4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202" y="4361247"/>
            <a:ext cx="1155290" cy="1155290"/>
          </a:xfr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8978FDA3-9B8B-9E74-5AF4-C78309D882A3}"/>
              </a:ext>
            </a:extLst>
          </p:cNvPr>
          <p:cNvSpPr/>
          <p:nvPr/>
        </p:nvSpPr>
        <p:spPr>
          <a:xfrm>
            <a:off x="8209431" y="1390755"/>
            <a:ext cx="3249562" cy="4282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Marcação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Salas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voz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áfico 17" descr="Selo cruz estrutura de tópicos">
            <a:extLst>
              <a:ext uri="{FF2B5EF4-FFF2-40B4-BE49-F238E27FC236}">
                <a16:creationId xmlns:a16="http://schemas.microsoft.com/office/drawing/2014/main" id="{1E2DF8BD-EE23-FE54-A970-CF084629F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789" y="4421469"/>
            <a:ext cx="1034845" cy="1034845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EE6F1B9-7165-7D4F-F3C6-1DA8B85D4CB8}"/>
              </a:ext>
            </a:extLst>
          </p:cNvPr>
          <p:cNvSpPr/>
          <p:nvPr/>
        </p:nvSpPr>
        <p:spPr>
          <a:xfrm>
            <a:off x="4406190" y="1390755"/>
            <a:ext cx="3249562" cy="4282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Ativar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Desativar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microfone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Espaço Reservado para Conteúdo 14" descr="Selo Tick1 estrutura de tópicos">
            <a:extLst>
              <a:ext uri="{FF2B5EF4-FFF2-40B4-BE49-F238E27FC236}">
                <a16:creationId xmlns:a16="http://schemas.microsoft.com/office/drawing/2014/main" id="{144DA3E5-5607-81A7-81BE-FF4BBACD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5" y="4361246"/>
            <a:ext cx="1155290" cy="11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910C63C-DFAC-6150-13B8-3981D46560A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5214E-D11F-7956-0E9F-CBDDB1AF9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5D73B-2195-2740-8869-4D46606E892C}" type="slidenum">
              <a:rPr lang="pt-PT" smtClean="0"/>
              <a:pPr/>
              <a:t>8</a:t>
            </a:fld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057A8-57F3-E11E-7F9B-394B84F76F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89494F-5337-CB44-A228-047E3624C781}" type="datetime1">
              <a:rPr lang="pt-PT" smtClean="0"/>
              <a:pPr/>
              <a:t>30/05/2023</a:t>
            </a:fld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58425-237F-4F41-95B6-E9DAD509FC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51843" y="2407956"/>
            <a:ext cx="3088314" cy="2042088"/>
          </a:xfrm>
        </p:spPr>
        <p:txBody>
          <a:bodyPr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FIM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Alguma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Questão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5975819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Devscop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11D4"/>
      </a:accent1>
      <a:accent2>
        <a:srgbClr val="F83B10"/>
      </a:accent2>
      <a:accent3>
        <a:srgbClr val="675EE3"/>
      </a:accent3>
      <a:accent4>
        <a:srgbClr val="FA7460"/>
      </a:accent4>
      <a:accent5>
        <a:srgbClr val="BDBAF5"/>
      </a:accent5>
      <a:accent6>
        <a:srgbClr val="FCC2BA"/>
      </a:accent6>
      <a:hlink>
        <a:srgbClr val="1F11D4"/>
      </a:hlink>
      <a:folHlink>
        <a:srgbClr val="F83B10"/>
      </a:folHlink>
    </a:clrScheme>
    <a:fontScheme name="Custom 1">
      <a:majorFont>
        <a:latin typeface="Mark OT"/>
        <a:ea typeface=""/>
        <a:cs typeface=""/>
      </a:majorFont>
      <a:minorFont>
        <a:latin typeface="Mark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b905ed1-7ea8-4f0a-bb14-d696da8c7857">
      <Terms xmlns="http://schemas.microsoft.com/office/infopath/2007/PartnerControls"/>
    </lcf76f155ced4ddcb4097134ff3c332f>
    <TaxCatchAll xmlns="cbcfa757-5e61-420a-bccd-b28ae374392f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5C0B61725B7E46917526AF7031F42B" ma:contentTypeVersion="15" ma:contentTypeDescription="Create a new document." ma:contentTypeScope="" ma:versionID="b97d9169cb069eaadc472b21cba1aebc">
  <xsd:schema xmlns:xsd="http://www.w3.org/2001/XMLSchema" xmlns:xs="http://www.w3.org/2001/XMLSchema" xmlns:p="http://schemas.microsoft.com/office/2006/metadata/properties" xmlns:ns2="1b905ed1-7ea8-4f0a-bb14-d696da8c7857" xmlns:ns3="cbcfa757-5e61-420a-bccd-b28ae374392f" targetNamespace="http://schemas.microsoft.com/office/2006/metadata/properties" ma:root="true" ma:fieldsID="53789ff98d79f1f4914014b4d85727f8" ns2:_="" ns3:_="">
    <xsd:import namespace="1b905ed1-7ea8-4f0a-bb14-d696da8c7857"/>
    <xsd:import namespace="cbcfa757-5e61-420a-bccd-b28ae37439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05ed1-7ea8-4f0a-bb14-d696da8c78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e33e1a9-51be-4cf4-afca-3e0cfb3574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cfa757-5e61-420a-bccd-b28ae37439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d9fb95f-813e-4e3f-9860-7a712b8f258e}" ma:internalName="TaxCatchAll" ma:showField="CatchAllData" ma:web="cbcfa757-5e61-420a-bccd-b28ae37439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E41B93-AFBC-42E9-8C00-36AC15EC0AE3}">
  <ds:schemaRefs>
    <ds:schemaRef ds:uri="1b905ed1-7ea8-4f0a-bb14-d696da8c7857"/>
    <ds:schemaRef ds:uri="cbcfa757-5e61-420a-bccd-b28ae37439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713232A-99FE-46DA-BB31-763D1786C857}">
  <ds:schemaRefs>
    <ds:schemaRef ds:uri="1b905ed1-7ea8-4f0a-bb14-d696da8c7857"/>
    <ds:schemaRef ds:uri="cbcfa757-5e61-420a-bccd-b28ae37439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CF644C-1CBA-4316-A8A4-5CE908F920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117</Words>
  <Application>Microsoft Office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Consolas</vt:lpstr>
      <vt:lpstr>Inter</vt:lpstr>
      <vt:lpstr>Mark OT</vt:lpstr>
      <vt:lpstr>MarkPro</vt:lpstr>
      <vt:lpstr>1_Office Theme</vt:lpstr>
      <vt:lpstr>Digital contact center</vt:lpstr>
      <vt:lpstr>Índice</vt:lpstr>
      <vt:lpstr>Aplicação</vt:lpstr>
      <vt:lpstr>Objetivos do Projeto</vt:lpstr>
      <vt:lpstr>Metodologias do Projeto</vt:lpstr>
      <vt:lpstr>Futuras Mudanças no Projeto</vt:lpstr>
      <vt:lpstr>Fase do Projeto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Monteiro</dc:creator>
  <cp:lastModifiedBy>João Gomes</cp:lastModifiedBy>
  <cp:revision>7</cp:revision>
  <dcterms:created xsi:type="dcterms:W3CDTF">2019-03-18T10:01:32Z</dcterms:created>
  <dcterms:modified xsi:type="dcterms:W3CDTF">2023-05-30T18:59:04Z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0x010100D05C0B61725B7E46917526AF7031F42B</vt:lpwstr>
  </property>
  <property fmtid="{D5CDD505-2E9C-101B-9397-08002B2CF9AE}" pid="3" name="AuthorIds_UIVersion_1024">
    <vt:lpwstr>105</vt:lpwstr>
  </property>
  <property fmtid="{D5CDD505-2E9C-101B-9397-08002B2CF9AE}" pid="4" name="MediaServiceImageTags">
    <vt:lpwstr/>
  </property>
</Properties>
</file>